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75b5ff26db47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c8e4e0dee34a07"/>
  </p:sldMasterIdLst>
  <p:sldIdLst>
    <p:sldId xmlns:r="http://schemas.openxmlformats.org/officeDocument/2006/relationships" id="256" r:id="R6442bd42fd3c4866"/>
    <p:sldId xmlns:r="http://schemas.openxmlformats.org/officeDocument/2006/relationships" id="257" r:id="R4db17aefe09d4a03"/>
    <p:sldId xmlns:r="http://schemas.openxmlformats.org/officeDocument/2006/relationships" id="258" r:id="Rbdc048706eca4064"/>
    <p:sldId xmlns:r="http://schemas.openxmlformats.org/officeDocument/2006/relationships" id="259" r:id="R7056c9730a284153"/>
    <p:sldId xmlns:r="http://schemas.openxmlformats.org/officeDocument/2006/relationships" id="260" r:id="R26df71fc31504d18"/>
    <p:sldId xmlns:r="http://schemas.openxmlformats.org/officeDocument/2006/relationships" id="261" r:id="R32fc75b7d04d4267"/>
    <p:sldId xmlns:r="http://schemas.openxmlformats.org/officeDocument/2006/relationships" id="262" r:id="Rc27f0df0fd07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8e4e0dee34a07" /><Relationship Type="http://schemas.openxmlformats.org/officeDocument/2006/relationships/slide" Target="/ppt/slides/slide1.xml" Id="R6442bd42fd3c4866" /><Relationship Type="http://schemas.openxmlformats.org/officeDocument/2006/relationships/slide" Target="/ppt/slides/slide2.xml" Id="R4db17aefe09d4a03" /><Relationship Type="http://schemas.openxmlformats.org/officeDocument/2006/relationships/slide" Target="/ppt/slides/slide3.xml" Id="Rbdc048706eca4064" /><Relationship Type="http://schemas.openxmlformats.org/officeDocument/2006/relationships/slide" Target="/ppt/slides/slide4.xml" Id="R7056c9730a284153" /><Relationship Type="http://schemas.openxmlformats.org/officeDocument/2006/relationships/slide" Target="/ppt/slides/slide5.xml" Id="R26df71fc31504d18" /><Relationship Type="http://schemas.openxmlformats.org/officeDocument/2006/relationships/slide" Target="/ppt/slides/slide6.xml" Id="R32fc75b7d04d4267" /><Relationship Type="http://schemas.openxmlformats.org/officeDocument/2006/relationships/slide" Target="/ppt/slides/slide7.xml" Id="Rc27f0df0fd07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8cc42f9414f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840bda0c64e4a" /><Relationship Type="http://schemas.openxmlformats.org/officeDocument/2006/relationships/theme" Target="/ppt/slideMasters/theme/theme1.xml" Id="R10ab23ef790a42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7840bda0c6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95cda9f5a4b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87d6cb7c9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53c74b89a49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2265d7a64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33f2d9eb749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c3014fe0a42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a6a843bab45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 HOLDING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−2 738 513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8 987 594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14 653 420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54 831 576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MORTEN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Sørstrandsvegen 367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927 833 530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 HOLDING AS</a:t>
            </a:r>
          </a:p>
        </p:txBody>
      </p:sp>
    </p:spTree>
  </p:cSld>
  <p:clrMapOvr>
    <a:masterClrMapping xmlns:a="http://schemas.openxmlformats.org/drawingml/2006/main"/>
  </p:clrMapOvr>
</p:sld>
</file>