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8a758ba03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7f7d6c961401e"/>
  </p:sldMasterIdLst>
  <p:sldIdLst>
    <p:sldId xmlns:r="http://schemas.openxmlformats.org/officeDocument/2006/relationships" id="256" r:id="R7546abb006734adc"/>
    <p:sldId xmlns:r="http://schemas.openxmlformats.org/officeDocument/2006/relationships" id="257" r:id="R20714f13e5944982"/>
    <p:sldId xmlns:r="http://schemas.openxmlformats.org/officeDocument/2006/relationships" id="258" r:id="R042203d502bb488a"/>
    <p:sldId xmlns:r="http://schemas.openxmlformats.org/officeDocument/2006/relationships" id="259" r:id="Ree084858d0a2434d"/>
    <p:sldId xmlns:r="http://schemas.openxmlformats.org/officeDocument/2006/relationships" id="260" r:id="Rfad43f31da2f461c"/>
    <p:sldId xmlns:r="http://schemas.openxmlformats.org/officeDocument/2006/relationships" id="261" r:id="Rc25a57259b62413f"/>
    <p:sldId xmlns:r="http://schemas.openxmlformats.org/officeDocument/2006/relationships" id="262" r:id="R9e9059a8fa57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7f7d6c961401e" /><Relationship Type="http://schemas.openxmlformats.org/officeDocument/2006/relationships/slide" Target="/ppt/slides/slide1.xml" Id="R7546abb006734adc" /><Relationship Type="http://schemas.openxmlformats.org/officeDocument/2006/relationships/slide" Target="/ppt/slides/slide2.xml" Id="R20714f13e5944982" /><Relationship Type="http://schemas.openxmlformats.org/officeDocument/2006/relationships/slide" Target="/ppt/slides/slide3.xml" Id="R042203d502bb488a" /><Relationship Type="http://schemas.openxmlformats.org/officeDocument/2006/relationships/slide" Target="/ppt/slides/slide4.xml" Id="Ree084858d0a2434d" /><Relationship Type="http://schemas.openxmlformats.org/officeDocument/2006/relationships/slide" Target="/ppt/slides/slide5.xml" Id="Rfad43f31da2f461c" /><Relationship Type="http://schemas.openxmlformats.org/officeDocument/2006/relationships/slide" Target="/ppt/slides/slide6.xml" Id="Rc25a57259b62413f" /><Relationship Type="http://schemas.openxmlformats.org/officeDocument/2006/relationships/slide" Target="/ppt/slides/slide7.xml" Id="R9e9059a8fa57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555d7b18e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9f65a7a241a2" /><Relationship Type="http://schemas.openxmlformats.org/officeDocument/2006/relationships/theme" Target="/ppt/slideMasters/theme/theme1.xml" Id="Rddd2732966b2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b9f65a7a2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853ade7a5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8877e5c31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2422576e8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e324c6ac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ac61dc5b9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9738b1f6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69d5e5e54f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DKT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4 095 873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DANIEL KVALVIK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Halhjemsmarka 316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DKT HOLDING AS</a:t>
            </a:r>
          </a:p>
        </p:txBody>
      </p:sp>
    </p:spTree>
  </p:cSld>
  <p:clrMapOvr>
    <a:masterClrMapping xmlns:a="http://schemas.openxmlformats.org/drawingml/2006/main"/>
  </p:clrMapOvr>
</p:sld>
</file>