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84c4ab3d714e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9ed72993c64807"/>
  </p:sldMasterIdLst>
  <p:sldIdLst>
    <p:sldId xmlns:r="http://schemas.openxmlformats.org/officeDocument/2006/relationships" id="256" r:id="R97e97b7dcab84f52"/>
    <p:sldId xmlns:r="http://schemas.openxmlformats.org/officeDocument/2006/relationships" id="257" r:id="R55a632bd9bdb4569"/>
    <p:sldId xmlns:r="http://schemas.openxmlformats.org/officeDocument/2006/relationships" id="258" r:id="R4969615ee91d4442"/>
    <p:sldId xmlns:r="http://schemas.openxmlformats.org/officeDocument/2006/relationships" id="259" r:id="R1edd090868be45a7"/>
    <p:sldId xmlns:r="http://schemas.openxmlformats.org/officeDocument/2006/relationships" id="260" r:id="R62532e016d3a46f9"/>
    <p:sldId xmlns:r="http://schemas.openxmlformats.org/officeDocument/2006/relationships" id="261" r:id="R46afd5a7c1de43f9"/>
    <p:sldId xmlns:r="http://schemas.openxmlformats.org/officeDocument/2006/relationships" id="262" r:id="R9facaa83071642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9ed72993c64807" /><Relationship Type="http://schemas.openxmlformats.org/officeDocument/2006/relationships/slide" Target="/ppt/slides/slide1.xml" Id="R97e97b7dcab84f52" /><Relationship Type="http://schemas.openxmlformats.org/officeDocument/2006/relationships/slide" Target="/ppt/slides/slide2.xml" Id="R55a632bd9bdb4569" /><Relationship Type="http://schemas.openxmlformats.org/officeDocument/2006/relationships/slide" Target="/ppt/slides/slide3.xml" Id="R4969615ee91d4442" /><Relationship Type="http://schemas.openxmlformats.org/officeDocument/2006/relationships/slide" Target="/ppt/slides/slide4.xml" Id="R1edd090868be45a7" /><Relationship Type="http://schemas.openxmlformats.org/officeDocument/2006/relationships/slide" Target="/ppt/slides/slide5.xml" Id="R62532e016d3a46f9" /><Relationship Type="http://schemas.openxmlformats.org/officeDocument/2006/relationships/slide" Target="/ppt/slides/slide6.xml" Id="R46afd5a7c1de43f9" /><Relationship Type="http://schemas.openxmlformats.org/officeDocument/2006/relationships/slide" Target="/ppt/slides/slide7.xml" Id="R9facaa83071642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547f5f5ba943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d7ae69c7c48f5" /><Relationship Type="http://schemas.openxmlformats.org/officeDocument/2006/relationships/theme" Target="/ppt/slideMasters/theme/theme1.xml" Id="Rfc4321d41c7743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fd7ae69c7c48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331e2a0c340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a48e8c21742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12c41dc304b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019d1516142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81f71c98a4d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9334684d64f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6df6e0ced47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RØRLEGGER TITLESTAD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TITLESTAD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RØRLEGGER TITLESTAD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TITLESTAD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TITLESTAD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TITLESTAD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13 649 617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3 311 496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2 590 948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3 404 553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6 655 360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TITLESTAD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DKT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TITLESTAD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Kolskogheiane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927 834 448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TITLESTAD AS</a:t>
            </a:r>
          </a:p>
        </p:txBody>
      </p:sp>
    </p:spTree>
  </p:cSld>
  <p:clrMapOvr>
    <a:masterClrMapping xmlns:a="http://schemas.openxmlformats.org/drawingml/2006/main"/>
  </p:clrMapOvr>
</p:sld>
</file>