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64065d2bc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5e987436a4f25"/>
  </p:sldMasterIdLst>
  <p:sldIdLst>
    <p:sldId xmlns:r="http://schemas.openxmlformats.org/officeDocument/2006/relationships" id="256" r:id="R668c017a82b2448a"/>
    <p:sldId xmlns:r="http://schemas.openxmlformats.org/officeDocument/2006/relationships" id="257" r:id="R5a86aefd17c24e09"/>
    <p:sldId xmlns:r="http://schemas.openxmlformats.org/officeDocument/2006/relationships" id="258" r:id="Ref2de0336242424e"/>
    <p:sldId xmlns:r="http://schemas.openxmlformats.org/officeDocument/2006/relationships" id="259" r:id="Rb5607a76c4954e48"/>
    <p:sldId xmlns:r="http://schemas.openxmlformats.org/officeDocument/2006/relationships" id="260" r:id="Rfd58f274ceb44ee4"/>
    <p:sldId xmlns:r="http://schemas.openxmlformats.org/officeDocument/2006/relationships" id="261" r:id="R6a1aa4bbe8564206"/>
    <p:sldId xmlns:r="http://schemas.openxmlformats.org/officeDocument/2006/relationships" id="262" r:id="R7fb14663f083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5e987436a4f25" /><Relationship Type="http://schemas.openxmlformats.org/officeDocument/2006/relationships/slide" Target="/ppt/slides/slide1.xml" Id="R668c017a82b2448a" /><Relationship Type="http://schemas.openxmlformats.org/officeDocument/2006/relationships/slide" Target="/ppt/slides/slide2.xml" Id="R5a86aefd17c24e09" /><Relationship Type="http://schemas.openxmlformats.org/officeDocument/2006/relationships/slide" Target="/ppt/slides/slide3.xml" Id="Ref2de0336242424e" /><Relationship Type="http://schemas.openxmlformats.org/officeDocument/2006/relationships/slide" Target="/ppt/slides/slide4.xml" Id="Rb5607a76c4954e48" /><Relationship Type="http://schemas.openxmlformats.org/officeDocument/2006/relationships/slide" Target="/ppt/slides/slide5.xml" Id="Rfd58f274ceb44ee4" /><Relationship Type="http://schemas.openxmlformats.org/officeDocument/2006/relationships/slide" Target="/ppt/slides/slide6.xml" Id="R6a1aa4bbe8564206" /><Relationship Type="http://schemas.openxmlformats.org/officeDocument/2006/relationships/slide" Target="/ppt/slides/slide7.xml" Id="R7fb14663f083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f785beb39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4c0449af4548" /><Relationship Type="http://schemas.openxmlformats.org/officeDocument/2006/relationships/theme" Target="/ppt/slideMasters/theme/theme1.xml" Id="R39c317547806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74c0449af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e5bf02cf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44f4f2b79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59de33a3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3ca9c118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53f05453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79bf1711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b8ef5ba83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FORWARD PROJECT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FORWARD PROJECT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−107 211 785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−136 193 465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366 162 511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Gustav Magnar Witzøe, 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927 835 134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FORWARD PROJECT AS</a:t>
            </a:r>
          </a:p>
        </p:txBody>
      </p:sp>
    </p:spTree>
  </p:cSld>
  <p:clrMapOvr>
    <a:masterClrMapping xmlns:a="http://schemas.openxmlformats.org/drawingml/2006/main"/>
  </p:clrMapOvr>
</p:sld>
</file>