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152f02a5d44a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d539e758b94d75"/>
  </p:sldMasterIdLst>
  <p:sldIdLst>
    <p:sldId xmlns:r="http://schemas.openxmlformats.org/officeDocument/2006/relationships" id="256" r:id="R93f239b0f0814233"/>
    <p:sldId xmlns:r="http://schemas.openxmlformats.org/officeDocument/2006/relationships" id="257" r:id="R82fdbae787704a20"/>
    <p:sldId xmlns:r="http://schemas.openxmlformats.org/officeDocument/2006/relationships" id="258" r:id="R9919367d4f3a41dc"/>
    <p:sldId xmlns:r="http://schemas.openxmlformats.org/officeDocument/2006/relationships" id="259" r:id="R1506b3f9b1624540"/>
    <p:sldId xmlns:r="http://schemas.openxmlformats.org/officeDocument/2006/relationships" id="260" r:id="Rb42e6797f0c64699"/>
    <p:sldId xmlns:r="http://schemas.openxmlformats.org/officeDocument/2006/relationships" id="261" r:id="R779e904cfba64cec"/>
    <p:sldId xmlns:r="http://schemas.openxmlformats.org/officeDocument/2006/relationships" id="262" r:id="Ra9b6ec56ea7948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539e758b94d75" /><Relationship Type="http://schemas.openxmlformats.org/officeDocument/2006/relationships/slide" Target="/ppt/slides/slide1.xml" Id="R93f239b0f0814233" /><Relationship Type="http://schemas.openxmlformats.org/officeDocument/2006/relationships/slide" Target="/ppt/slides/slide2.xml" Id="R82fdbae787704a20" /><Relationship Type="http://schemas.openxmlformats.org/officeDocument/2006/relationships/slide" Target="/ppt/slides/slide3.xml" Id="R9919367d4f3a41dc" /><Relationship Type="http://schemas.openxmlformats.org/officeDocument/2006/relationships/slide" Target="/ppt/slides/slide4.xml" Id="R1506b3f9b1624540" /><Relationship Type="http://schemas.openxmlformats.org/officeDocument/2006/relationships/slide" Target="/ppt/slides/slide5.xml" Id="Rb42e6797f0c64699" /><Relationship Type="http://schemas.openxmlformats.org/officeDocument/2006/relationships/slide" Target="/ppt/slides/slide6.xml" Id="R779e904cfba64cec" /><Relationship Type="http://schemas.openxmlformats.org/officeDocument/2006/relationships/slide" Target="/ppt/slides/slide7.xml" Id="Ra9b6ec56ea7948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5d8d93eb349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c1e207c394a20" /><Relationship Type="http://schemas.openxmlformats.org/officeDocument/2006/relationships/theme" Target="/ppt/slideMasters/theme/theme1.xml" Id="R8e26df0388cf44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8c1e207c394a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bece0e89a4a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1319903044e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1cd1770bd40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269fd31c943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5c5f584294d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cac322ebf46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78df6326644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 FAMILY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 FAMILY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 FAMILY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 FAMILY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 FAMILY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 FAMILY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2 095 846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8 746 477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12 155 515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 FAMILY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HVEDING KJELL OVE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JOHNNY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 KETIL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 FAMILY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927 836 165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 FAMILY HOLDING AS</a:t>
            </a:r>
          </a:p>
        </p:txBody>
      </p:sp>
    </p:spTree>
  </p:cSld>
  <p:clrMapOvr>
    <a:masterClrMapping xmlns:a="http://schemas.openxmlformats.org/drawingml/2006/main"/>
  </p:clrMapOvr>
</p:sld>
</file>