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2b9b4d408b4e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6a1fcbf4443e1"/>
  </p:sldMasterIdLst>
  <p:sldIdLst>
    <p:sldId xmlns:r="http://schemas.openxmlformats.org/officeDocument/2006/relationships" id="256" r:id="Rdb666bf7ba81474d"/>
    <p:sldId xmlns:r="http://schemas.openxmlformats.org/officeDocument/2006/relationships" id="257" r:id="R7e2e6ae6f834455a"/>
    <p:sldId xmlns:r="http://schemas.openxmlformats.org/officeDocument/2006/relationships" id="258" r:id="R9fb919040a6d4d0d"/>
    <p:sldId xmlns:r="http://schemas.openxmlformats.org/officeDocument/2006/relationships" id="259" r:id="Rcc9140011b62450a"/>
    <p:sldId xmlns:r="http://schemas.openxmlformats.org/officeDocument/2006/relationships" id="260" r:id="Ra42ed5a2f2624ad6"/>
    <p:sldId xmlns:r="http://schemas.openxmlformats.org/officeDocument/2006/relationships" id="261" r:id="R460004e50c0a4010"/>
    <p:sldId xmlns:r="http://schemas.openxmlformats.org/officeDocument/2006/relationships" id="262" r:id="Rcfb5e89439eb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6a1fcbf4443e1" /><Relationship Type="http://schemas.openxmlformats.org/officeDocument/2006/relationships/slide" Target="/ppt/slides/slide1.xml" Id="Rdb666bf7ba81474d" /><Relationship Type="http://schemas.openxmlformats.org/officeDocument/2006/relationships/slide" Target="/ppt/slides/slide2.xml" Id="R7e2e6ae6f834455a" /><Relationship Type="http://schemas.openxmlformats.org/officeDocument/2006/relationships/slide" Target="/ppt/slides/slide3.xml" Id="R9fb919040a6d4d0d" /><Relationship Type="http://schemas.openxmlformats.org/officeDocument/2006/relationships/slide" Target="/ppt/slides/slide4.xml" Id="Rcc9140011b62450a" /><Relationship Type="http://schemas.openxmlformats.org/officeDocument/2006/relationships/slide" Target="/ppt/slides/slide5.xml" Id="Ra42ed5a2f2624ad6" /><Relationship Type="http://schemas.openxmlformats.org/officeDocument/2006/relationships/slide" Target="/ppt/slides/slide6.xml" Id="R460004e50c0a4010" /><Relationship Type="http://schemas.openxmlformats.org/officeDocument/2006/relationships/slide" Target="/ppt/slides/slide7.xml" Id="Rcfb5e89439eb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ba9b460c1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494f4c0af4270" /><Relationship Type="http://schemas.openxmlformats.org/officeDocument/2006/relationships/theme" Target="/ppt/slideMasters/theme/theme1.xml" Id="Rf005f91edbcb48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e494f4c0af42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5e75e62fb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4a46b1c4e4d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3cca36585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5fd34237242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a022de83b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1df65b1424f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93ffd0b55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TR.H.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TR.H. INVEST II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4 768 924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23 175 966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25 401 990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HENDERSON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927 836 726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