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6f28efde0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cdf2398f149ca"/>
  </p:sldMasterIdLst>
  <p:sldIdLst>
    <p:sldId xmlns:r="http://schemas.openxmlformats.org/officeDocument/2006/relationships" id="256" r:id="Rdde5814fa31b41de"/>
    <p:sldId xmlns:r="http://schemas.openxmlformats.org/officeDocument/2006/relationships" id="257" r:id="Re87b9c50fb294dee"/>
    <p:sldId xmlns:r="http://schemas.openxmlformats.org/officeDocument/2006/relationships" id="258" r:id="Ra53a179edbb14a2c"/>
    <p:sldId xmlns:r="http://schemas.openxmlformats.org/officeDocument/2006/relationships" id="259" r:id="Rbc5b2ec6ca844d24"/>
    <p:sldId xmlns:r="http://schemas.openxmlformats.org/officeDocument/2006/relationships" id="260" r:id="R2f04c9458e034afb"/>
    <p:sldId xmlns:r="http://schemas.openxmlformats.org/officeDocument/2006/relationships" id="261" r:id="Rb9aeae4d44914b96"/>
    <p:sldId xmlns:r="http://schemas.openxmlformats.org/officeDocument/2006/relationships" id="262" r:id="Ra313375591bf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cdf2398f149ca" /><Relationship Type="http://schemas.openxmlformats.org/officeDocument/2006/relationships/slide" Target="/ppt/slides/slide1.xml" Id="Rdde5814fa31b41de" /><Relationship Type="http://schemas.openxmlformats.org/officeDocument/2006/relationships/slide" Target="/ppt/slides/slide2.xml" Id="Re87b9c50fb294dee" /><Relationship Type="http://schemas.openxmlformats.org/officeDocument/2006/relationships/slide" Target="/ppt/slides/slide3.xml" Id="Ra53a179edbb14a2c" /><Relationship Type="http://schemas.openxmlformats.org/officeDocument/2006/relationships/slide" Target="/ppt/slides/slide4.xml" Id="Rbc5b2ec6ca844d24" /><Relationship Type="http://schemas.openxmlformats.org/officeDocument/2006/relationships/slide" Target="/ppt/slides/slide5.xml" Id="R2f04c9458e034afb" /><Relationship Type="http://schemas.openxmlformats.org/officeDocument/2006/relationships/slide" Target="/ppt/slides/slide6.xml" Id="Rb9aeae4d44914b96" /><Relationship Type="http://schemas.openxmlformats.org/officeDocument/2006/relationships/slide" Target="/ppt/slides/slide7.xml" Id="Ra313375591bf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dcdbc14644e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5e9710914f95" /><Relationship Type="http://schemas.openxmlformats.org/officeDocument/2006/relationships/theme" Target="/ppt/slideMasters/theme/theme1.xml" Id="Rb299a5e66bde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c5e971091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f8b436616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b11ef6084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b836406eb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e504498f7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40715ea27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5a83a2cb5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809d41437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BAKKELI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739 951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BADAR ZAIDI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RENATE BAKKELI ZAIDI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927 837 994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