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73f77f5a541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fc481a10e4a3c"/>
  </p:sldMasterIdLst>
  <p:sldIdLst>
    <p:sldId xmlns:r="http://schemas.openxmlformats.org/officeDocument/2006/relationships" id="256" r:id="Rc4bef1bffdee4b01"/>
    <p:sldId xmlns:r="http://schemas.openxmlformats.org/officeDocument/2006/relationships" id="257" r:id="R1a9cfd249ae64c4c"/>
    <p:sldId xmlns:r="http://schemas.openxmlformats.org/officeDocument/2006/relationships" id="258" r:id="R07acaa74ebcf4383"/>
    <p:sldId xmlns:r="http://schemas.openxmlformats.org/officeDocument/2006/relationships" id="259" r:id="R50b33188566845f5"/>
    <p:sldId xmlns:r="http://schemas.openxmlformats.org/officeDocument/2006/relationships" id="260" r:id="R555fd4572dec4e24"/>
    <p:sldId xmlns:r="http://schemas.openxmlformats.org/officeDocument/2006/relationships" id="261" r:id="R5780eb370c5c43ae"/>
    <p:sldId xmlns:r="http://schemas.openxmlformats.org/officeDocument/2006/relationships" id="262" r:id="R4b62bcf7771a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fc481a10e4a3c" /><Relationship Type="http://schemas.openxmlformats.org/officeDocument/2006/relationships/slide" Target="/ppt/slides/slide1.xml" Id="Rc4bef1bffdee4b01" /><Relationship Type="http://schemas.openxmlformats.org/officeDocument/2006/relationships/slide" Target="/ppt/slides/slide2.xml" Id="R1a9cfd249ae64c4c" /><Relationship Type="http://schemas.openxmlformats.org/officeDocument/2006/relationships/slide" Target="/ppt/slides/slide3.xml" Id="R07acaa74ebcf4383" /><Relationship Type="http://schemas.openxmlformats.org/officeDocument/2006/relationships/slide" Target="/ppt/slides/slide4.xml" Id="R50b33188566845f5" /><Relationship Type="http://schemas.openxmlformats.org/officeDocument/2006/relationships/slide" Target="/ppt/slides/slide5.xml" Id="R555fd4572dec4e24" /><Relationship Type="http://schemas.openxmlformats.org/officeDocument/2006/relationships/slide" Target="/ppt/slides/slide6.xml" Id="R5780eb370c5c43ae" /><Relationship Type="http://schemas.openxmlformats.org/officeDocument/2006/relationships/slide" Target="/ppt/slides/slide7.xml" Id="R4b62bcf7771a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393ef7386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d98b2784e47a9" /><Relationship Type="http://schemas.openxmlformats.org/officeDocument/2006/relationships/theme" Target="/ppt/slideMasters/theme/theme1.xml" Id="R56acf7313e6f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d98b2784e47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3c3942168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46aadf96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2b19b9466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07d969e94d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95c760b38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11683364c4a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bd9216093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COGNIA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CAPITAL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55 725 553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79 958 547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927 841 487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CAPITAL AS</a:t>
            </a:r>
          </a:p>
        </p:txBody>
      </p:sp>
    </p:spTree>
  </p:cSld>
  <p:clrMapOvr>
    <a:masterClrMapping xmlns:a="http://schemas.openxmlformats.org/drawingml/2006/main"/>
  </p:clrMapOvr>
</p:sld>
</file>