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7b38cc6cb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754104b0a4d61"/>
  </p:sldMasterIdLst>
  <p:sldIdLst>
    <p:sldId xmlns:r="http://schemas.openxmlformats.org/officeDocument/2006/relationships" id="256" r:id="R6fdef6b15c2d41f2"/>
    <p:sldId xmlns:r="http://schemas.openxmlformats.org/officeDocument/2006/relationships" id="257" r:id="R92375f4056d5486a"/>
    <p:sldId xmlns:r="http://schemas.openxmlformats.org/officeDocument/2006/relationships" id="258" r:id="R15dda785b69049d0"/>
    <p:sldId xmlns:r="http://schemas.openxmlformats.org/officeDocument/2006/relationships" id="259" r:id="Rffd1f0ce9b844bfc"/>
    <p:sldId xmlns:r="http://schemas.openxmlformats.org/officeDocument/2006/relationships" id="260" r:id="Rdf4ccfd636c540ee"/>
    <p:sldId xmlns:r="http://schemas.openxmlformats.org/officeDocument/2006/relationships" id="261" r:id="R3cf2f34e752b4a2a"/>
    <p:sldId xmlns:r="http://schemas.openxmlformats.org/officeDocument/2006/relationships" id="262" r:id="Rf25270f82852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754104b0a4d61" /><Relationship Type="http://schemas.openxmlformats.org/officeDocument/2006/relationships/slide" Target="/ppt/slides/slide1.xml" Id="R6fdef6b15c2d41f2" /><Relationship Type="http://schemas.openxmlformats.org/officeDocument/2006/relationships/slide" Target="/ppt/slides/slide2.xml" Id="R92375f4056d5486a" /><Relationship Type="http://schemas.openxmlformats.org/officeDocument/2006/relationships/slide" Target="/ppt/slides/slide3.xml" Id="R15dda785b69049d0" /><Relationship Type="http://schemas.openxmlformats.org/officeDocument/2006/relationships/slide" Target="/ppt/slides/slide4.xml" Id="Rffd1f0ce9b844bfc" /><Relationship Type="http://schemas.openxmlformats.org/officeDocument/2006/relationships/slide" Target="/ppt/slides/slide5.xml" Id="Rdf4ccfd636c540ee" /><Relationship Type="http://schemas.openxmlformats.org/officeDocument/2006/relationships/slide" Target="/ppt/slides/slide6.xml" Id="R3cf2f34e752b4a2a" /><Relationship Type="http://schemas.openxmlformats.org/officeDocument/2006/relationships/slide" Target="/ppt/slides/slide7.xml" Id="Rf25270f82852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cea714ae6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e67d81a584cb7" /><Relationship Type="http://schemas.openxmlformats.org/officeDocument/2006/relationships/theme" Target="/ppt/slideMasters/theme/theme1.xml" Id="Rb347ce5f2b00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e67d81a58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c0ab3dcfd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6a0dcf31b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955e56290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0f091ca1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bb8a59a92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cf067bb9a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e15472a41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SOLOPPGANG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SOLOPPGANG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927 842 572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