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c1a70498b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c46732ee34958"/>
  </p:sldMasterIdLst>
  <p:sldIdLst>
    <p:sldId xmlns:r="http://schemas.openxmlformats.org/officeDocument/2006/relationships" id="256" r:id="Re14ed372b7634b1d"/>
    <p:sldId xmlns:r="http://schemas.openxmlformats.org/officeDocument/2006/relationships" id="257" r:id="R5826551dac214931"/>
    <p:sldId xmlns:r="http://schemas.openxmlformats.org/officeDocument/2006/relationships" id="258" r:id="R286ccb69a7694bfa"/>
    <p:sldId xmlns:r="http://schemas.openxmlformats.org/officeDocument/2006/relationships" id="259" r:id="Re978f62ab3fd4552"/>
    <p:sldId xmlns:r="http://schemas.openxmlformats.org/officeDocument/2006/relationships" id="260" r:id="R4e9c80f4d6b847de"/>
    <p:sldId xmlns:r="http://schemas.openxmlformats.org/officeDocument/2006/relationships" id="261" r:id="R1ffe68f2375e4dc1"/>
    <p:sldId xmlns:r="http://schemas.openxmlformats.org/officeDocument/2006/relationships" id="262" r:id="R22df966f462b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c46732ee34958" /><Relationship Type="http://schemas.openxmlformats.org/officeDocument/2006/relationships/slide" Target="/ppt/slides/slide1.xml" Id="Re14ed372b7634b1d" /><Relationship Type="http://schemas.openxmlformats.org/officeDocument/2006/relationships/slide" Target="/ppt/slides/slide2.xml" Id="R5826551dac214931" /><Relationship Type="http://schemas.openxmlformats.org/officeDocument/2006/relationships/slide" Target="/ppt/slides/slide3.xml" Id="R286ccb69a7694bfa" /><Relationship Type="http://schemas.openxmlformats.org/officeDocument/2006/relationships/slide" Target="/ppt/slides/slide4.xml" Id="Re978f62ab3fd4552" /><Relationship Type="http://schemas.openxmlformats.org/officeDocument/2006/relationships/slide" Target="/ppt/slides/slide5.xml" Id="R4e9c80f4d6b847de" /><Relationship Type="http://schemas.openxmlformats.org/officeDocument/2006/relationships/slide" Target="/ppt/slides/slide6.xml" Id="R1ffe68f2375e4dc1" /><Relationship Type="http://schemas.openxmlformats.org/officeDocument/2006/relationships/slide" Target="/ppt/slides/slide7.xml" Id="R22df966f462b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294364bd2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57c7ccc14466c" /><Relationship Type="http://schemas.openxmlformats.org/officeDocument/2006/relationships/theme" Target="/ppt/slideMasters/theme/theme1.xml" Id="R1731e63e5040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57c7ccc14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1da8724b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6f862d6c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79592f633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70e9d253a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2d344d0b7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3896c4002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47661e3c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YEYATI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YEYATI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7 875 436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ANDREAS FOLDAL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ANDREAS FOLDAL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Liomveien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