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d40991c3a1a4ca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730f3dbb1424385"/>
  </p:sldMasterIdLst>
  <p:sldIdLst>
    <p:sldId xmlns:r="http://schemas.openxmlformats.org/officeDocument/2006/relationships" id="256" r:id="R594fb43da0924487"/>
    <p:sldId xmlns:r="http://schemas.openxmlformats.org/officeDocument/2006/relationships" id="257" r:id="R50f49a3b923c403c"/>
    <p:sldId xmlns:r="http://schemas.openxmlformats.org/officeDocument/2006/relationships" id="258" r:id="Rf326ef639a774ee5"/>
    <p:sldId xmlns:r="http://schemas.openxmlformats.org/officeDocument/2006/relationships" id="259" r:id="R901d715d6f2e4488"/>
    <p:sldId xmlns:r="http://schemas.openxmlformats.org/officeDocument/2006/relationships" id="260" r:id="R0091c25071ae4e82"/>
    <p:sldId xmlns:r="http://schemas.openxmlformats.org/officeDocument/2006/relationships" id="261" r:id="Rf5b3b42e353e4d42"/>
    <p:sldId xmlns:r="http://schemas.openxmlformats.org/officeDocument/2006/relationships" id="262" r:id="Ra84bef81452c460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30f3dbb1424385" /><Relationship Type="http://schemas.openxmlformats.org/officeDocument/2006/relationships/slide" Target="/ppt/slides/slide1.xml" Id="R594fb43da0924487" /><Relationship Type="http://schemas.openxmlformats.org/officeDocument/2006/relationships/slide" Target="/ppt/slides/slide2.xml" Id="R50f49a3b923c403c" /><Relationship Type="http://schemas.openxmlformats.org/officeDocument/2006/relationships/slide" Target="/ppt/slides/slide3.xml" Id="Rf326ef639a774ee5" /><Relationship Type="http://schemas.openxmlformats.org/officeDocument/2006/relationships/slide" Target="/ppt/slides/slide4.xml" Id="R901d715d6f2e4488" /><Relationship Type="http://schemas.openxmlformats.org/officeDocument/2006/relationships/slide" Target="/ppt/slides/slide5.xml" Id="R0091c25071ae4e82" /><Relationship Type="http://schemas.openxmlformats.org/officeDocument/2006/relationships/slide" Target="/ppt/slides/slide6.xml" Id="Rf5b3b42e353e4d42" /><Relationship Type="http://schemas.openxmlformats.org/officeDocument/2006/relationships/slide" Target="/ppt/slides/slide7.xml" Id="Ra84bef81452c460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1110cc289947d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ec4d90421f4304" /><Relationship Type="http://schemas.openxmlformats.org/officeDocument/2006/relationships/theme" Target="/ppt/slideMasters/theme/theme1.xml" Id="R2f4a871432914ed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bec4d90421f430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c616bb6190457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130a9a4775430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6019d339b342d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bff3f8b69e43b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5e886d4de84b8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c55bdbfaef4eb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02f551d1214bb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ANDRINO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ANDRINO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ANDRINO HOLDING AS ble etablert [år] og holder til i Grimstad.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ANDRINO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ANDRINO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ANDRINO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1 354 284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−1 276 247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46 343 948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473 724 773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577 203 424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ANDRINO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 SKALLEBERG  –  90,0 %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 SKALLEBERG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ANDRINO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Soloddveien 66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4876 Grimstad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927 846 608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ANDRINO HOLDING AS</a:t>
            </a:r>
          </a:p>
        </p:txBody>
      </p:sp>
    </p:spTree>
  </p:cSld>
  <p:clrMapOvr>
    <a:masterClrMapping xmlns:a="http://schemas.openxmlformats.org/drawingml/2006/main"/>
  </p:clrMapOvr>
</p:sld>
</file>