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bf8d77980644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776133f392407f"/>
  </p:sldMasterIdLst>
  <p:sldIdLst>
    <p:sldId xmlns:r="http://schemas.openxmlformats.org/officeDocument/2006/relationships" id="256" r:id="R3b9fe56d3ac746c3"/>
    <p:sldId xmlns:r="http://schemas.openxmlformats.org/officeDocument/2006/relationships" id="257" r:id="Rc260c57428ff4e09"/>
    <p:sldId xmlns:r="http://schemas.openxmlformats.org/officeDocument/2006/relationships" id="258" r:id="Re8290604a2934b70"/>
    <p:sldId xmlns:r="http://schemas.openxmlformats.org/officeDocument/2006/relationships" id="259" r:id="Rd85b1ee859d3423a"/>
    <p:sldId xmlns:r="http://schemas.openxmlformats.org/officeDocument/2006/relationships" id="260" r:id="R3983316245104d3d"/>
    <p:sldId xmlns:r="http://schemas.openxmlformats.org/officeDocument/2006/relationships" id="261" r:id="R54de112ee22a4a31"/>
    <p:sldId xmlns:r="http://schemas.openxmlformats.org/officeDocument/2006/relationships" id="262" r:id="R3f09b473e0b64a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776133f392407f" /><Relationship Type="http://schemas.openxmlformats.org/officeDocument/2006/relationships/slide" Target="/ppt/slides/slide1.xml" Id="R3b9fe56d3ac746c3" /><Relationship Type="http://schemas.openxmlformats.org/officeDocument/2006/relationships/slide" Target="/ppt/slides/slide2.xml" Id="Rc260c57428ff4e09" /><Relationship Type="http://schemas.openxmlformats.org/officeDocument/2006/relationships/slide" Target="/ppt/slides/slide3.xml" Id="Re8290604a2934b70" /><Relationship Type="http://schemas.openxmlformats.org/officeDocument/2006/relationships/slide" Target="/ppt/slides/slide4.xml" Id="Rd85b1ee859d3423a" /><Relationship Type="http://schemas.openxmlformats.org/officeDocument/2006/relationships/slide" Target="/ppt/slides/slide5.xml" Id="R3983316245104d3d" /><Relationship Type="http://schemas.openxmlformats.org/officeDocument/2006/relationships/slide" Target="/ppt/slides/slide6.xml" Id="R54de112ee22a4a31" /><Relationship Type="http://schemas.openxmlformats.org/officeDocument/2006/relationships/slide" Target="/ppt/slides/slide7.xml" Id="R3f09b473e0b64a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a7a70391c24a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28405749c420e" /><Relationship Type="http://schemas.openxmlformats.org/officeDocument/2006/relationships/theme" Target="/ppt/slideMasters/theme/theme1.xml" Id="R1d4ef9a866744d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e28405749c42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ccae71f2e47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6b589c74040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3327757bc42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f402a2ca7a4b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e51a2124d4b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b3855abc44f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7c04514694f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BJØRNULF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BJØRNULF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3 415 662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1 358 709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7 623 989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41 688 711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44 642 269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BJØRNULF VERDI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927 847 418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BJØRNULF AS</a:t>
            </a:r>
          </a:p>
        </p:txBody>
      </p:sp>
    </p:spTree>
  </p:cSld>
  <p:clrMapOvr>
    <a:masterClrMapping xmlns:a="http://schemas.openxmlformats.org/drawingml/2006/main"/>
  </p:clrMapOvr>
</p:sld>
</file>