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9afafda55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60dd4e4ba4f24"/>
  </p:sldMasterIdLst>
  <p:sldIdLst>
    <p:sldId xmlns:r="http://schemas.openxmlformats.org/officeDocument/2006/relationships" id="256" r:id="Rcff4cce1337a46a2"/>
    <p:sldId xmlns:r="http://schemas.openxmlformats.org/officeDocument/2006/relationships" id="257" r:id="Rf3cde13b68814e1e"/>
    <p:sldId xmlns:r="http://schemas.openxmlformats.org/officeDocument/2006/relationships" id="258" r:id="R711f238ae49147b4"/>
    <p:sldId xmlns:r="http://schemas.openxmlformats.org/officeDocument/2006/relationships" id="259" r:id="R0e954377c50549eb"/>
    <p:sldId xmlns:r="http://schemas.openxmlformats.org/officeDocument/2006/relationships" id="260" r:id="Rb35b3179cfd3456e"/>
    <p:sldId xmlns:r="http://schemas.openxmlformats.org/officeDocument/2006/relationships" id="261" r:id="Rc25eeba43dc54413"/>
    <p:sldId xmlns:r="http://schemas.openxmlformats.org/officeDocument/2006/relationships" id="262" r:id="R2f23c019170e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0dd4e4ba4f24" /><Relationship Type="http://schemas.openxmlformats.org/officeDocument/2006/relationships/slide" Target="/ppt/slides/slide1.xml" Id="Rcff4cce1337a46a2" /><Relationship Type="http://schemas.openxmlformats.org/officeDocument/2006/relationships/slide" Target="/ppt/slides/slide2.xml" Id="Rf3cde13b68814e1e" /><Relationship Type="http://schemas.openxmlformats.org/officeDocument/2006/relationships/slide" Target="/ppt/slides/slide3.xml" Id="R711f238ae49147b4" /><Relationship Type="http://schemas.openxmlformats.org/officeDocument/2006/relationships/slide" Target="/ppt/slides/slide4.xml" Id="R0e954377c50549eb" /><Relationship Type="http://schemas.openxmlformats.org/officeDocument/2006/relationships/slide" Target="/ppt/slides/slide5.xml" Id="Rb35b3179cfd3456e" /><Relationship Type="http://schemas.openxmlformats.org/officeDocument/2006/relationships/slide" Target="/ppt/slides/slide6.xml" Id="Rc25eeba43dc54413" /><Relationship Type="http://schemas.openxmlformats.org/officeDocument/2006/relationships/slide" Target="/ppt/slides/slide7.xml" Id="R2f23c019170e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814cad4f5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cb9736614518" /><Relationship Type="http://schemas.openxmlformats.org/officeDocument/2006/relationships/theme" Target="/ppt/slideMasters/theme/theme1.xml" Id="R7edc4098fa7a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dcb973661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1ff82cb6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932e40bf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5084c866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513d20ab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1ddf03b0d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0c0b102a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b96613e3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D. EVENSEN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 EVENSEN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 EVENSEN INVEST AS</a:t>
            </a:r>
          </a:p>
        </p:txBody>
      </p:sp>
    </p:spTree>
  </p:cSld>
  <p:clrMapOvr>
    <a:masterClrMapping xmlns:a="http://schemas.openxmlformats.org/drawingml/2006/main"/>
  </p:clrMapOvr>
</p:sld>
</file>