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e47f83344644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a0c92c391a478a"/>
  </p:sldMasterIdLst>
  <p:sldIdLst>
    <p:sldId xmlns:r="http://schemas.openxmlformats.org/officeDocument/2006/relationships" id="256" r:id="R9a887fc87925490a"/>
    <p:sldId xmlns:r="http://schemas.openxmlformats.org/officeDocument/2006/relationships" id="257" r:id="R53ad511999cc42f4"/>
    <p:sldId xmlns:r="http://schemas.openxmlformats.org/officeDocument/2006/relationships" id="258" r:id="Rb59d77f20a934876"/>
    <p:sldId xmlns:r="http://schemas.openxmlformats.org/officeDocument/2006/relationships" id="259" r:id="R1abc64d8a47140e3"/>
    <p:sldId xmlns:r="http://schemas.openxmlformats.org/officeDocument/2006/relationships" id="260" r:id="R3f67fbfa633f4928"/>
    <p:sldId xmlns:r="http://schemas.openxmlformats.org/officeDocument/2006/relationships" id="261" r:id="R17d131c2048245c0"/>
    <p:sldId xmlns:r="http://schemas.openxmlformats.org/officeDocument/2006/relationships" id="262" r:id="R4718eeaa308f46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0c92c391a478a" /><Relationship Type="http://schemas.openxmlformats.org/officeDocument/2006/relationships/slide" Target="/ppt/slides/slide1.xml" Id="R9a887fc87925490a" /><Relationship Type="http://schemas.openxmlformats.org/officeDocument/2006/relationships/slide" Target="/ppt/slides/slide2.xml" Id="R53ad511999cc42f4" /><Relationship Type="http://schemas.openxmlformats.org/officeDocument/2006/relationships/slide" Target="/ppt/slides/slide3.xml" Id="Rb59d77f20a934876" /><Relationship Type="http://schemas.openxmlformats.org/officeDocument/2006/relationships/slide" Target="/ppt/slides/slide4.xml" Id="R1abc64d8a47140e3" /><Relationship Type="http://schemas.openxmlformats.org/officeDocument/2006/relationships/slide" Target="/ppt/slides/slide5.xml" Id="R3f67fbfa633f4928" /><Relationship Type="http://schemas.openxmlformats.org/officeDocument/2006/relationships/slide" Target="/ppt/slides/slide6.xml" Id="R17d131c2048245c0" /><Relationship Type="http://schemas.openxmlformats.org/officeDocument/2006/relationships/slide" Target="/ppt/slides/slide7.xml" Id="R4718eeaa308f46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7acf5311e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01a4e550347de" /><Relationship Type="http://schemas.openxmlformats.org/officeDocument/2006/relationships/theme" Target="/ppt/slideMasters/theme/theme1.xml" Id="Rec70a7775824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601a4e550347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c26b2888741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6e30c311a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e2f83c57d40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0b0e3b3e640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df9b3167547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96c74383941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7e1cbee9b42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BELGEN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BELGEN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BELGEN ØKONOMITJENESTER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BELGEN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BELGEN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BELGEN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2 202 717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649 799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1 054 546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BELGEN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BELGEN NINA HELEN 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BELGEN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927 856 158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BELGEN ØKONOMITJENESTER AS</a:t>
            </a:r>
          </a:p>
        </p:txBody>
      </p:sp>
    </p:spTree>
  </p:cSld>
  <p:clrMapOvr>
    <a:masterClrMapping xmlns:a="http://schemas.openxmlformats.org/drawingml/2006/main"/>
  </p:clrMapOvr>
</p:sld>
</file>