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5609144e1842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6cbc01578a4947"/>
  </p:sldMasterIdLst>
  <p:sldIdLst>
    <p:sldId xmlns:r="http://schemas.openxmlformats.org/officeDocument/2006/relationships" id="256" r:id="Rfc53d57a489d452e"/>
    <p:sldId xmlns:r="http://schemas.openxmlformats.org/officeDocument/2006/relationships" id="257" r:id="R13f7e5d0ea6947a1"/>
    <p:sldId xmlns:r="http://schemas.openxmlformats.org/officeDocument/2006/relationships" id="258" r:id="R00381cf5ea6a4304"/>
    <p:sldId xmlns:r="http://schemas.openxmlformats.org/officeDocument/2006/relationships" id="259" r:id="R2a2bbc39cc254365"/>
    <p:sldId xmlns:r="http://schemas.openxmlformats.org/officeDocument/2006/relationships" id="260" r:id="R5097a32386404bad"/>
    <p:sldId xmlns:r="http://schemas.openxmlformats.org/officeDocument/2006/relationships" id="261" r:id="R9c1b1e24c769428a"/>
    <p:sldId xmlns:r="http://schemas.openxmlformats.org/officeDocument/2006/relationships" id="262" r:id="Rf4fddb87bc554f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6cbc01578a4947" /><Relationship Type="http://schemas.openxmlformats.org/officeDocument/2006/relationships/slide" Target="/ppt/slides/slide1.xml" Id="Rfc53d57a489d452e" /><Relationship Type="http://schemas.openxmlformats.org/officeDocument/2006/relationships/slide" Target="/ppt/slides/slide2.xml" Id="R13f7e5d0ea6947a1" /><Relationship Type="http://schemas.openxmlformats.org/officeDocument/2006/relationships/slide" Target="/ppt/slides/slide3.xml" Id="R00381cf5ea6a4304" /><Relationship Type="http://schemas.openxmlformats.org/officeDocument/2006/relationships/slide" Target="/ppt/slides/slide4.xml" Id="R2a2bbc39cc254365" /><Relationship Type="http://schemas.openxmlformats.org/officeDocument/2006/relationships/slide" Target="/ppt/slides/slide5.xml" Id="R5097a32386404bad" /><Relationship Type="http://schemas.openxmlformats.org/officeDocument/2006/relationships/slide" Target="/ppt/slides/slide6.xml" Id="R9c1b1e24c769428a" /><Relationship Type="http://schemas.openxmlformats.org/officeDocument/2006/relationships/slide" Target="/ppt/slides/slide7.xml" Id="Rf4fddb87bc554f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05f5bb939d40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56b7c92434874" /><Relationship Type="http://schemas.openxmlformats.org/officeDocument/2006/relationships/theme" Target="/ppt/slideMasters/theme/theme1.xml" Id="R31b92f3da30947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d56b7c924348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50848cc2641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bfc541dcc47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8ee8da6f74d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4a833f26d64b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85ac4aab94e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e89f41be146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09f34a72842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NORGESHUS STS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NORGESHUS STS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NORGESHUS STS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NORGESHUS STS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NORGESHUS STS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NORGESHUS STS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30 881 921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−60 558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2 958 791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7 239 266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NORGESHUS STS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U9T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NORGESHUS STS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Wessels veg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7502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anders.teigen@norgeshus.no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Norgeshus.no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927 859 971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NORGESHUS STS AS</a:t>
            </a:r>
          </a:p>
        </p:txBody>
      </p:sp>
    </p:spTree>
  </p:cSld>
  <p:clrMapOvr>
    <a:masterClrMapping xmlns:a="http://schemas.openxmlformats.org/drawingml/2006/main"/>
  </p:clrMapOvr>
</p:sld>
</file>