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af4f6f2984e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21f4ec2e14452"/>
  </p:sldMasterIdLst>
  <p:sldIdLst>
    <p:sldId xmlns:r="http://schemas.openxmlformats.org/officeDocument/2006/relationships" id="256" r:id="Rc2299ab5cd6e49da"/>
    <p:sldId xmlns:r="http://schemas.openxmlformats.org/officeDocument/2006/relationships" id="257" r:id="Rb39cff4a0c2a4781"/>
    <p:sldId xmlns:r="http://schemas.openxmlformats.org/officeDocument/2006/relationships" id="258" r:id="R093246b584894f95"/>
    <p:sldId xmlns:r="http://schemas.openxmlformats.org/officeDocument/2006/relationships" id="259" r:id="R4d8c18837b9849b4"/>
    <p:sldId xmlns:r="http://schemas.openxmlformats.org/officeDocument/2006/relationships" id="260" r:id="R37319be928884637"/>
    <p:sldId xmlns:r="http://schemas.openxmlformats.org/officeDocument/2006/relationships" id="261" r:id="Rbe57172d88a5492b"/>
    <p:sldId xmlns:r="http://schemas.openxmlformats.org/officeDocument/2006/relationships" id="262" r:id="Rcc26bd4dfecb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21f4ec2e14452" /><Relationship Type="http://schemas.openxmlformats.org/officeDocument/2006/relationships/slide" Target="/ppt/slides/slide1.xml" Id="Rc2299ab5cd6e49da" /><Relationship Type="http://schemas.openxmlformats.org/officeDocument/2006/relationships/slide" Target="/ppt/slides/slide2.xml" Id="Rb39cff4a0c2a4781" /><Relationship Type="http://schemas.openxmlformats.org/officeDocument/2006/relationships/slide" Target="/ppt/slides/slide3.xml" Id="R093246b584894f95" /><Relationship Type="http://schemas.openxmlformats.org/officeDocument/2006/relationships/slide" Target="/ppt/slides/slide4.xml" Id="R4d8c18837b9849b4" /><Relationship Type="http://schemas.openxmlformats.org/officeDocument/2006/relationships/slide" Target="/ppt/slides/slide5.xml" Id="R37319be928884637" /><Relationship Type="http://schemas.openxmlformats.org/officeDocument/2006/relationships/slide" Target="/ppt/slides/slide6.xml" Id="Rbe57172d88a5492b" /><Relationship Type="http://schemas.openxmlformats.org/officeDocument/2006/relationships/slide" Target="/ppt/slides/slide7.xml" Id="Rcc26bd4dfecb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5b833cee449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dacb7d9294b2d" /><Relationship Type="http://schemas.openxmlformats.org/officeDocument/2006/relationships/theme" Target="/ppt/slideMasters/theme/theme1.xml" Id="Rb72607e6ba35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dacb7d929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4ba4ebe4f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80d08a0dd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3fa2087e2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08da4f37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569a69be2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f840a190b4b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9dfc6455c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GAUPSKARDSKAMPEN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GAUPSKARDSKAMPEN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GAUPSKARDSKAMPEN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GAUPSKARDSKAMPEN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GAUPSKARDSKAMPEN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GAUPSKARDSKAMPEN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2 416 202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GAUPSKARDSKAMPEN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MOLDSTAD JON MARKUS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GAUPSKARDSKAMPEN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927 861 143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GAUPSKARDSKAMPEN AS</a:t>
            </a:r>
          </a:p>
        </p:txBody>
      </p:sp>
    </p:spTree>
  </p:cSld>
  <p:clrMapOvr>
    <a:masterClrMapping xmlns:a="http://schemas.openxmlformats.org/drawingml/2006/main"/>
  </p:clrMapOvr>
</p:sld>
</file>