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9390e83a074d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8b9e98428a44bf"/>
  </p:sldMasterIdLst>
  <p:sldIdLst>
    <p:sldId xmlns:r="http://schemas.openxmlformats.org/officeDocument/2006/relationships" id="256" r:id="R59d7fab492094d0a"/>
    <p:sldId xmlns:r="http://schemas.openxmlformats.org/officeDocument/2006/relationships" id="257" r:id="R8d3063181b2f44e6"/>
    <p:sldId xmlns:r="http://schemas.openxmlformats.org/officeDocument/2006/relationships" id="258" r:id="Rcca160b9a64c4700"/>
    <p:sldId xmlns:r="http://schemas.openxmlformats.org/officeDocument/2006/relationships" id="259" r:id="Rb8be723ea49e44c9"/>
    <p:sldId xmlns:r="http://schemas.openxmlformats.org/officeDocument/2006/relationships" id="260" r:id="R7c1872f980f2459a"/>
    <p:sldId xmlns:r="http://schemas.openxmlformats.org/officeDocument/2006/relationships" id="261" r:id="R5dd3e460b80e4f17"/>
    <p:sldId xmlns:r="http://schemas.openxmlformats.org/officeDocument/2006/relationships" id="262" r:id="R884f88a64a184f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8b9e98428a44bf" /><Relationship Type="http://schemas.openxmlformats.org/officeDocument/2006/relationships/slide" Target="/ppt/slides/slide1.xml" Id="R59d7fab492094d0a" /><Relationship Type="http://schemas.openxmlformats.org/officeDocument/2006/relationships/slide" Target="/ppt/slides/slide2.xml" Id="R8d3063181b2f44e6" /><Relationship Type="http://schemas.openxmlformats.org/officeDocument/2006/relationships/slide" Target="/ppt/slides/slide3.xml" Id="Rcca160b9a64c4700" /><Relationship Type="http://schemas.openxmlformats.org/officeDocument/2006/relationships/slide" Target="/ppt/slides/slide4.xml" Id="Rb8be723ea49e44c9" /><Relationship Type="http://schemas.openxmlformats.org/officeDocument/2006/relationships/slide" Target="/ppt/slides/slide5.xml" Id="R7c1872f980f2459a" /><Relationship Type="http://schemas.openxmlformats.org/officeDocument/2006/relationships/slide" Target="/ppt/slides/slide6.xml" Id="R5dd3e460b80e4f17" /><Relationship Type="http://schemas.openxmlformats.org/officeDocument/2006/relationships/slide" Target="/ppt/slides/slide7.xml" Id="R884f88a64a184f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0269194234b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bb1534a9a402d" /><Relationship Type="http://schemas.openxmlformats.org/officeDocument/2006/relationships/theme" Target="/ppt/slideMasters/theme/theme1.xml" Id="R7e64c04576294b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7bb1534a9a40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f58688b1645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5dbd7acdd41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ff686de9042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c2250621440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4e37b7c7e46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679aa48db43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66a40031c46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SORGENFRI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SORGENFRI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SORGENFRI KAPITAL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SORGENFRI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SORGENFRI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SORGENFRI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603 952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623 797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5 393 626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SORGENFRI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PHILLIP INGEBRIGTSEN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SORGENFRI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 Gottfrieds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927 865 653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SORGENFRI KAPITAL AS</a:t>
            </a:r>
          </a:p>
        </p:txBody>
      </p:sp>
    </p:spTree>
  </p:cSld>
  <p:clrMapOvr>
    <a:masterClrMapping xmlns:a="http://schemas.openxmlformats.org/drawingml/2006/main"/>
  </p:clrMapOvr>
</p:sld>
</file>