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66fbb6420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60f82cea446d8"/>
  </p:sldMasterIdLst>
  <p:sldIdLst>
    <p:sldId xmlns:r="http://schemas.openxmlformats.org/officeDocument/2006/relationships" id="256" r:id="R8fd30580a3a24cd8"/>
    <p:sldId xmlns:r="http://schemas.openxmlformats.org/officeDocument/2006/relationships" id="257" r:id="R9f9ee9e02c8c4d97"/>
    <p:sldId xmlns:r="http://schemas.openxmlformats.org/officeDocument/2006/relationships" id="258" r:id="Ra042ab0ba01b4d39"/>
    <p:sldId xmlns:r="http://schemas.openxmlformats.org/officeDocument/2006/relationships" id="259" r:id="R87decdb6852147b1"/>
    <p:sldId xmlns:r="http://schemas.openxmlformats.org/officeDocument/2006/relationships" id="260" r:id="R9594450a4b1e4d81"/>
    <p:sldId xmlns:r="http://schemas.openxmlformats.org/officeDocument/2006/relationships" id="261" r:id="R2e36ac0084e14aa0"/>
    <p:sldId xmlns:r="http://schemas.openxmlformats.org/officeDocument/2006/relationships" id="262" r:id="R0773996da601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60f82cea446d8" /><Relationship Type="http://schemas.openxmlformats.org/officeDocument/2006/relationships/slide" Target="/ppt/slides/slide1.xml" Id="R8fd30580a3a24cd8" /><Relationship Type="http://schemas.openxmlformats.org/officeDocument/2006/relationships/slide" Target="/ppt/slides/slide2.xml" Id="R9f9ee9e02c8c4d97" /><Relationship Type="http://schemas.openxmlformats.org/officeDocument/2006/relationships/slide" Target="/ppt/slides/slide3.xml" Id="Ra042ab0ba01b4d39" /><Relationship Type="http://schemas.openxmlformats.org/officeDocument/2006/relationships/slide" Target="/ppt/slides/slide4.xml" Id="R87decdb6852147b1" /><Relationship Type="http://schemas.openxmlformats.org/officeDocument/2006/relationships/slide" Target="/ppt/slides/slide5.xml" Id="R9594450a4b1e4d81" /><Relationship Type="http://schemas.openxmlformats.org/officeDocument/2006/relationships/slide" Target="/ppt/slides/slide6.xml" Id="R2e36ac0084e14aa0" /><Relationship Type="http://schemas.openxmlformats.org/officeDocument/2006/relationships/slide" Target="/ppt/slides/slide7.xml" Id="R0773996da601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8cf74588d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68f51063b4e6f" /><Relationship Type="http://schemas.openxmlformats.org/officeDocument/2006/relationships/theme" Target="/ppt/slideMasters/theme/theme1.xml" Id="Reed1d39a0ce9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68f51063b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45bba7ff5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7a15115284f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e1b46755b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b4db4fd142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b47a9f66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09a215c9f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b1a4b45e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ALGETA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ALGETA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571 479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LINDSTAD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