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cf0748b6d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9f4b9184246df"/>
  </p:sldMasterIdLst>
  <p:sldIdLst>
    <p:sldId xmlns:r="http://schemas.openxmlformats.org/officeDocument/2006/relationships" id="256" r:id="Rc1ca9b1bdf5e4aa9"/>
    <p:sldId xmlns:r="http://schemas.openxmlformats.org/officeDocument/2006/relationships" id="257" r:id="R62c68c1ccd094bae"/>
    <p:sldId xmlns:r="http://schemas.openxmlformats.org/officeDocument/2006/relationships" id="258" r:id="Re2f55a57cdb24fbb"/>
    <p:sldId xmlns:r="http://schemas.openxmlformats.org/officeDocument/2006/relationships" id="259" r:id="R042e880c3b074561"/>
    <p:sldId xmlns:r="http://schemas.openxmlformats.org/officeDocument/2006/relationships" id="260" r:id="R3ea81c1fbad04744"/>
    <p:sldId xmlns:r="http://schemas.openxmlformats.org/officeDocument/2006/relationships" id="261" r:id="Rba719ce9ffa844d0"/>
    <p:sldId xmlns:r="http://schemas.openxmlformats.org/officeDocument/2006/relationships" id="262" r:id="R3fb5ed3846c7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9f4b9184246df" /><Relationship Type="http://schemas.openxmlformats.org/officeDocument/2006/relationships/slide" Target="/ppt/slides/slide1.xml" Id="Rc1ca9b1bdf5e4aa9" /><Relationship Type="http://schemas.openxmlformats.org/officeDocument/2006/relationships/slide" Target="/ppt/slides/slide2.xml" Id="R62c68c1ccd094bae" /><Relationship Type="http://schemas.openxmlformats.org/officeDocument/2006/relationships/slide" Target="/ppt/slides/slide3.xml" Id="Re2f55a57cdb24fbb" /><Relationship Type="http://schemas.openxmlformats.org/officeDocument/2006/relationships/slide" Target="/ppt/slides/slide4.xml" Id="R042e880c3b074561" /><Relationship Type="http://schemas.openxmlformats.org/officeDocument/2006/relationships/slide" Target="/ppt/slides/slide5.xml" Id="R3ea81c1fbad04744" /><Relationship Type="http://schemas.openxmlformats.org/officeDocument/2006/relationships/slide" Target="/ppt/slides/slide6.xml" Id="Rba719ce9ffa844d0" /><Relationship Type="http://schemas.openxmlformats.org/officeDocument/2006/relationships/slide" Target="/ppt/slides/slide7.xml" Id="R3fb5ed3846c7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d6de3fe8e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43a3c10184f71" /><Relationship Type="http://schemas.openxmlformats.org/officeDocument/2006/relationships/theme" Target="/ppt/slideMasters/theme/theme1.xml" Id="Rb20343fb6069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43a3c1018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d2d7e824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e6db7e97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0b05b03ea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da202d5db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4deb38985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836e2fbb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a2df63d9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TOPPHOLDING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26 503 718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34 355 953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PREFABTEKNIKK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