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0cb79d1e1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c253782a049d2"/>
  </p:sldMasterIdLst>
  <p:sldIdLst>
    <p:sldId xmlns:r="http://schemas.openxmlformats.org/officeDocument/2006/relationships" id="256" r:id="R3e6c60e222314ec4"/>
    <p:sldId xmlns:r="http://schemas.openxmlformats.org/officeDocument/2006/relationships" id="257" r:id="R54cacd0ccf174897"/>
    <p:sldId xmlns:r="http://schemas.openxmlformats.org/officeDocument/2006/relationships" id="258" r:id="Rb42785a9d1a94570"/>
    <p:sldId xmlns:r="http://schemas.openxmlformats.org/officeDocument/2006/relationships" id="259" r:id="Redcd932d6af24b99"/>
    <p:sldId xmlns:r="http://schemas.openxmlformats.org/officeDocument/2006/relationships" id="260" r:id="R516c0fc08b36480d"/>
    <p:sldId xmlns:r="http://schemas.openxmlformats.org/officeDocument/2006/relationships" id="261" r:id="R5257db86dd28402e"/>
    <p:sldId xmlns:r="http://schemas.openxmlformats.org/officeDocument/2006/relationships" id="262" r:id="R187c1c7066c2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c253782a049d2" /><Relationship Type="http://schemas.openxmlformats.org/officeDocument/2006/relationships/slide" Target="/ppt/slides/slide1.xml" Id="R3e6c60e222314ec4" /><Relationship Type="http://schemas.openxmlformats.org/officeDocument/2006/relationships/slide" Target="/ppt/slides/slide2.xml" Id="R54cacd0ccf174897" /><Relationship Type="http://schemas.openxmlformats.org/officeDocument/2006/relationships/slide" Target="/ppt/slides/slide3.xml" Id="Rb42785a9d1a94570" /><Relationship Type="http://schemas.openxmlformats.org/officeDocument/2006/relationships/slide" Target="/ppt/slides/slide4.xml" Id="Redcd932d6af24b99" /><Relationship Type="http://schemas.openxmlformats.org/officeDocument/2006/relationships/slide" Target="/ppt/slides/slide5.xml" Id="R516c0fc08b36480d" /><Relationship Type="http://schemas.openxmlformats.org/officeDocument/2006/relationships/slide" Target="/ppt/slides/slide6.xml" Id="R5257db86dd28402e" /><Relationship Type="http://schemas.openxmlformats.org/officeDocument/2006/relationships/slide" Target="/ppt/slides/slide7.xml" Id="R187c1c7066c2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72df75008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70c51e1d4243" /><Relationship Type="http://schemas.openxmlformats.org/officeDocument/2006/relationships/theme" Target="/ppt/slideMasters/theme/theme1.xml" Id="R86a933f5780c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570c51e1d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315afe73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9d040b65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c80208a90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f54baf80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6da3e12c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b229afaa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3401748d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LIBRANSI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LIBRANSI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ALBRECHTSEN SYLTHE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LIBRANSI HOLDING AS</a:t>
            </a:r>
          </a:p>
        </p:txBody>
      </p:sp>
    </p:spTree>
  </p:cSld>
  <p:clrMapOvr>
    <a:masterClrMapping xmlns:a="http://schemas.openxmlformats.org/drawingml/2006/main"/>
  </p:clrMapOvr>
</p:sld>
</file>