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dc3316f3af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3c9d9165e4c9b"/>
  </p:sldMasterIdLst>
  <p:sldIdLst>
    <p:sldId xmlns:r="http://schemas.openxmlformats.org/officeDocument/2006/relationships" id="256" r:id="R3165dcf0fd2543b0"/>
    <p:sldId xmlns:r="http://schemas.openxmlformats.org/officeDocument/2006/relationships" id="257" r:id="R488a1f9028bc4b1f"/>
    <p:sldId xmlns:r="http://schemas.openxmlformats.org/officeDocument/2006/relationships" id="258" r:id="R3f51f7af8ae44463"/>
    <p:sldId xmlns:r="http://schemas.openxmlformats.org/officeDocument/2006/relationships" id="259" r:id="Rfae529bdd0384a97"/>
    <p:sldId xmlns:r="http://schemas.openxmlformats.org/officeDocument/2006/relationships" id="260" r:id="R3e66ab158ae54080"/>
    <p:sldId xmlns:r="http://schemas.openxmlformats.org/officeDocument/2006/relationships" id="261" r:id="R7100802cde8f4770"/>
    <p:sldId xmlns:r="http://schemas.openxmlformats.org/officeDocument/2006/relationships" id="262" r:id="R5fcab6e94ab8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3c9d9165e4c9b" /><Relationship Type="http://schemas.openxmlformats.org/officeDocument/2006/relationships/slide" Target="/ppt/slides/slide1.xml" Id="R3165dcf0fd2543b0" /><Relationship Type="http://schemas.openxmlformats.org/officeDocument/2006/relationships/slide" Target="/ppt/slides/slide2.xml" Id="R488a1f9028bc4b1f" /><Relationship Type="http://schemas.openxmlformats.org/officeDocument/2006/relationships/slide" Target="/ppt/slides/slide3.xml" Id="R3f51f7af8ae44463" /><Relationship Type="http://schemas.openxmlformats.org/officeDocument/2006/relationships/slide" Target="/ppt/slides/slide4.xml" Id="Rfae529bdd0384a97" /><Relationship Type="http://schemas.openxmlformats.org/officeDocument/2006/relationships/slide" Target="/ppt/slides/slide5.xml" Id="R3e66ab158ae54080" /><Relationship Type="http://schemas.openxmlformats.org/officeDocument/2006/relationships/slide" Target="/ppt/slides/slide6.xml" Id="R7100802cde8f4770" /><Relationship Type="http://schemas.openxmlformats.org/officeDocument/2006/relationships/slide" Target="/ppt/slides/slide7.xml" Id="R5fcab6e94ab8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3cc3ac42d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586d62ab64e32" /><Relationship Type="http://schemas.openxmlformats.org/officeDocument/2006/relationships/theme" Target="/ppt/slideMasters/theme/theme1.xml" Id="R665a3d45b8ec47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586d62ab6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4d2e77868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d0b5cc98346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b53f48aec4a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ecd711bdb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5f8a1ccd14b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20711069443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27f96edc6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N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N SERVICE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2 019 051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383 145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1 157 228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NORDEIDE TOM REMI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Nordeidkollen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927 870 932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N SERVICE AS</a:t>
            </a:r>
          </a:p>
        </p:txBody>
      </p:sp>
    </p:spTree>
  </p:cSld>
  <p:clrMapOvr>
    <a:masterClrMapping xmlns:a="http://schemas.openxmlformats.org/drawingml/2006/main"/>
  </p:clrMapOvr>
</p:sld>
</file>