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5c1d665fd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fa7eb6e9c4970"/>
  </p:sldMasterIdLst>
  <p:sldIdLst>
    <p:sldId xmlns:r="http://schemas.openxmlformats.org/officeDocument/2006/relationships" id="256" r:id="R9df849e097b84f9b"/>
    <p:sldId xmlns:r="http://schemas.openxmlformats.org/officeDocument/2006/relationships" id="257" r:id="R77d4d7e887b84514"/>
    <p:sldId xmlns:r="http://schemas.openxmlformats.org/officeDocument/2006/relationships" id="258" r:id="R35e0d3f7e5fc41d3"/>
    <p:sldId xmlns:r="http://schemas.openxmlformats.org/officeDocument/2006/relationships" id="259" r:id="R9dcc4896b8e14de6"/>
    <p:sldId xmlns:r="http://schemas.openxmlformats.org/officeDocument/2006/relationships" id="260" r:id="R9a5cf9fe873a4028"/>
    <p:sldId xmlns:r="http://schemas.openxmlformats.org/officeDocument/2006/relationships" id="261" r:id="R323358e4da4342d2"/>
    <p:sldId xmlns:r="http://schemas.openxmlformats.org/officeDocument/2006/relationships" id="262" r:id="Rc6a6189669fe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fa7eb6e9c4970" /><Relationship Type="http://schemas.openxmlformats.org/officeDocument/2006/relationships/slide" Target="/ppt/slides/slide1.xml" Id="R9df849e097b84f9b" /><Relationship Type="http://schemas.openxmlformats.org/officeDocument/2006/relationships/slide" Target="/ppt/slides/slide2.xml" Id="R77d4d7e887b84514" /><Relationship Type="http://schemas.openxmlformats.org/officeDocument/2006/relationships/slide" Target="/ppt/slides/slide3.xml" Id="R35e0d3f7e5fc41d3" /><Relationship Type="http://schemas.openxmlformats.org/officeDocument/2006/relationships/slide" Target="/ppt/slides/slide4.xml" Id="R9dcc4896b8e14de6" /><Relationship Type="http://schemas.openxmlformats.org/officeDocument/2006/relationships/slide" Target="/ppt/slides/slide5.xml" Id="R9a5cf9fe873a4028" /><Relationship Type="http://schemas.openxmlformats.org/officeDocument/2006/relationships/slide" Target="/ppt/slides/slide6.xml" Id="R323358e4da4342d2" /><Relationship Type="http://schemas.openxmlformats.org/officeDocument/2006/relationships/slide" Target="/ppt/slides/slide7.xml" Id="Rc6a6189669fe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42778fb88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9de37e0749a8" /><Relationship Type="http://schemas.openxmlformats.org/officeDocument/2006/relationships/theme" Target="/ppt/slideMasters/theme/theme1.xml" Id="Rb0448f7d5248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e9de37e07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353e4a496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8dfadbcf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e72944020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b9f9ba4f1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30693c0a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f3e14c7b0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69456641f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17 821 703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