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6f39d6d4c45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7813e864534356"/>
  </p:sldMasterIdLst>
  <p:sldIdLst>
    <p:sldId xmlns:r="http://schemas.openxmlformats.org/officeDocument/2006/relationships" id="256" r:id="Re40ef560c5854245"/>
    <p:sldId xmlns:r="http://schemas.openxmlformats.org/officeDocument/2006/relationships" id="257" r:id="R2f096a1ff28d4622"/>
    <p:sldId xmlns:r="http://schemas.openxmlformats.org/officeDocument/2006/relationships" id="258" r:id="R9ce8d0ea96064bb7"/>
    <p:sldId xmlns:r="http://schemas.openxmlformats.org/officeDocument/2006/relationships" id="259" r:id="R76c749edf513495c"/>
    <p:sldId xmlns:r="http://schemas.openxmlformats.org/officeDocument/2006/relationships" id="260" r:id="R8d826bcd8e4e4bcf"/>
    <p:sldId xmlns:r="http://schemas.openxmlformats.org/officeDocument/2006/relationships" id="261" r:id="Ra08533e5b9fd4a31"/>
    <p:sldId xmlns:r="http://schemas.openxmlformats.org/officeDocument/2006/relationships" id="262" r:id="Re4c5428c31a04c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813e864534356" /><Relationship Type="http://schemas.openxmlformats.org/officeDocument/2006/relationships/slide" Target="/ppt/slides/slide1.xml" Id="Re40ef560c5854245" /><Relationship Type="http://schemas.openxmlformats.org/officeDocument/2006/relationships/slide" Target="/ppt/slides/slide2.xml" Id="R2f096a1ff28d4622" /><Relationship Type="http://schemas.openxmlformats.org/officeDocument/2006/relationships/slide" Target="/ppt/slides/slide3.xml" Id="R9ce8d0ea96064bb7" /><Relationship Type="http://schemas.openxmlformats.org/officeDocument/2006/relationships/slide" Target="/ppt/slides/slide4.xml" Id="R76c749edf513495c" /><Relationship Type="http://schemas.openxmlformats.org/officeDocument/2006/relationships/slide" Target="/ppt/slides/slide5.xml" Id="R8d826bcd8e4e4bcf" /><Relationship Type="http://schemas.openxmlformats.org/officeDocument/2006/relationships/slide" Target="/ppt/slides/slide6.xml" Id="Ra08533e5b9fd4a31" /><Relationship Type="http://schemas.openxmlformats.org/officeDocument/2006/relationships/slide" Target="/ppt/slides/slide7.xml" Id="Re4c5428c31a04c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767dde6a7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b2f0631c64440" /><Relationship Type="http://schemas.openxmlformats.org/officeDocument/2006/relationships/theme" Target="/ppt/slideMasters/theme/theme1.xml" Id="R18de97cad5a8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eb2f0631c644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d4642e6c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501ed2e54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1acb1700f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e304541d9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52127b56d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561a46c5d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cce43f3444f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RONNY TENNFJORD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TENNFJORD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51 848 148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15 919 910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STETTEGJERDET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Stette næringsområde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927 892 235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RONNY TENNFJORD AS</a:t>
            </a:r>
          </a:p>
        </p:txBody>
      </p:sp>
    </p:spTree>
  </p:cSld>
  <p:clrMapOvr>
    <a:masterClrMapping xmlns:a="http://schemas.openxmlformats.org/drawingml/2006/main"/>
  </p:clrMapOvr>
</p:sld>
</file>