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879a3dd28040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5db57f831c4b86"/>
  </p:sldMasterIdLst>
  <p:sldIdLst>
    <p:sldId xmlns:r="http://schemas.openxmlformats.org/officeDocument/2006/relationships" id="256" r:id="Rc7d4a8251219489e"/>
    <p:sldId xmlns:r="http://schemas.openxmlformats.org/officeDocument/2006/relationships" id="257" r:id="R8974cee5b8b74ae2"/>
    <p:sldId xmlns:r="http://schemas.openxmlformats.org/officeDocument/2006/relationships" id="258" r:id="R618dd7f50e994b08"/>
    <p:sldId xmlns:r="http://schemas.openxmlformats.org/officeDocument/2006/relationships" id="259" r:id="R5c6b294f3a5e4f67"/>
    <p:sldId xmlns:r="http://schemas.openxmlformats.org/officeDocument/2006/relationships" id="260" r:id="R438690d9d0a940d7"/>
    <p:sldId xmlns:r="http://schemas.openxmlformats.org/officeDocument/2006/relationships" id="261" r:id="Re5c72cc028124f96"/>
    <p:sldId xmlns:r="http://schemas.openxmlformats.org/officeDocument/2006/relationships" id="262" r:id="R5213f28704ab48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db57f831c4b86" /><Relationship Type="http://schemas.openxmlformats.org/officeDocument/2006/relationships/slide" Target="/ppt/slides/slide1.xml" Id="Rc7d4a8251219489e" /><Relationship Type="http://schemas.openxmlformats.org/officeDocument/2006/relationships/slide" Target="/ppt/slides/slide2.xml" Id="R8974cee5b8b74ae2" /><Relationship Type="http://schemas.openxmlformats.org/officeDocument/2006/relationships/slide" Target="/ppt/slides/slide3.xml" Id="R618dd7f50e994b08" /><Relationship Type="http://schemas.openxmlformats.org/officeDocument/2006/relationships/slide" Target="/ppt/slides/slide4.xml" Id="R5c6b294f3a5e4f67" /><Relationship Type="http://schemas.openxmlformats.org/officeDocument/2006/relationships/slide" Target="/ppt/slides/slide5.xml" Id="R438690d9d0a940d7" /><Relationship Type="http://schemas.openxmlformats.org/officeDocument/2006/relationships/slide" Target="/ppt/slides/slide6.xml" Id="Re5c72cc028124f96" /><Relationship Type="http://schemas.openxmlformats.org/officeDocument/2006/relationships/slide" Target="/ppt/slides/slide7.xml" Id="R5213f28704ab48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ac433a46ca45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0618ad2ba40a8" /><Relationship Type="http://schemas.openxmlformats.org/officeDocument/2006/relationships/theme" Target="/ppt/slideMasters/theme/theme1.xml" Id="Redd3663f79cc42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90618ad2ba40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ea2bbd46c46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2cfa70f2a4b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91dcbff1d49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496a7f01a47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6263692ee45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72f01850f4c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119d5e01b45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FAGERTOPPEN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FAGERTOPPEN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FAGERTOPPEN HOLDING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FAGERTOPPEN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FAGERTOPPEN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FAGERTOPPEN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596 914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702 914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FAGERTOPPEN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RØSDAL MATS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FAGERTOPPEN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8656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927 895 676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FAGERTOPPEN HOLDING AS</a:t>
            </a:r>
          </a:p>
        </p:txBody>
      </p:sp>
    </p:spTree>
  </p:cSld>
  <p:clrMapOvr>
    <a:masterClrMapping xmlns:a="http://schemas.openxmlformats.org/drawingml/2006/main"/>
  </p:clrMapOvr>
</p:sld>
</file>