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428515560646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7b96a095034f52"/>
  </p:sldMasterIdLst>
  <p:sldIdLst>
    <p:sldId xmlns:r="http://schemas.openxmlformats.org/officeDocument/2006/relationships" id="256" r:id="Rfa4066cbb4a24c4a"/>
    <p:sldId xmlns:r="http://schemas.openxmlformats.org/officeDocument/2006/relationships" id="257" r:id="R3c2384d84f024889"/>
    <p:sldId xmlns:r="http://schemas.openxmlformats.org/officeDocument/2006/relationships" id="258" r:id="Ra73ce91f9f894508"/>
    <p:sldId xmlns:r="http://schemas.openxmlformats.org/officeDocument/2006/relationships" id="259" r:id="R05307f9759c3495e"/>
    <p:sldId xmlns:r="http://schemas.openxmlformats.org/officeDocument/2006/relationships" id="260" r:id="Rf4e81089aa394f34"/>
    <p:sldId xmlns:r="http://schemas.openxmlformats.org/officeDocument/2006/relationships" id="261" r:id="Rddd441de73f14690"/>
    <p:sldId xmlns:r="http://schemas.openxmlformats.org/officeDocument/2006/relationships" id="262" r:id="R9064ce0c7e0740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b96a095034f52" /><Relationship Type="http://schemas.openxmlformats.org/officeDocument/2006/relationships/slide" Target="/ppt/slides/slide1.xml" Id="Rfa4066cbb4a24c4a" /><Relationship Type="http://schemas.openxmlformats.org/officeDocument/2006/relationships/slide" Target="/ppt/slides/slide2.xml" Id="R3c2384d84f024889" /><Relationship Type="http://schemas.openxmlformats.org/officeDocument/2006/relationships/slide" Target="/ppt/slides/slide3.xml" Id="Ra73ce91f9f894508" /><Relationship Type="http://schemas.openxmlformats.org/officeDocument/2006/relationships/slide" Target="/ppt/slides/slide4.xml" Id="R05307f9759c3495e" /><Relationship Type="http://schemas.openxmlformats.org/officeDocument/2006/relationships/slide" Target="/ppt/slides/slide5.xml" Id="Rf4e81089aa394f34" /><Relationship Type="http://schemas.openxmlformats.org/officeDocument/2006/relationships/slide" Target="/ppt/slides/slide6.xml" Id="Rddd441de73f14690" /><Relationship Type="http://schemas.openxmlformats.org/officeDocument/2006/relationships/slide" Target="/ppt/slides/slide7.xml" Id="R9064ce0c7e0740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5b5c9efa14e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1d8369fa1476a" /><Relationship Type="http://schemas.openxmlformats.org/officeDocument/2006/relationships/theme" Target="/ppt/slideMasters/theme/theme1.xml" Id="Rc37a59a3650b43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21d8369fa147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b6cdf0a6b4a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352f5502943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59acd6bfd47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e3c97ca3d42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f8522e68f41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429ec74da42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6a8b2f5a748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SANDEN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−2 432 372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246 543 563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1 327 017 283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1 327 415 094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927 900 912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