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afca45cc05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452607c6a491f"/>
  </p:sldMasterIdLst>
  <p:sldIdLst>
    <p:sldId xmlns:r="http://schemas.openxmlformats.org/officeDocument/2006/relationships" id="256" r:id="R38e2a8f798d64aa9"/>
    <p:sldId xmlns:r="http://schemas.openxmlformats.org/officeDocument/2006/relationships" id="257" r:id="R30b6e52b660f4814"/>
    <p:sldId xmlns:r="http://schemas.openxmlformats.org/officeDocument/2006/relationships" id="258" r:id="Rdb6d2f98f6194521"/>
    <p:sldId xmlns:r="http://schemas.openxmlformats.org/officeDocument/2006/relationships" id="259" r:id="R4378898947c44453"/>
    <p:sldId xmlns:r="http://schemas.openxmlformats.org/officeDocument/2006/relationships" id="260" r:id="R71abd25905a749ef"/>
    <p:sldId xmlns:r="http://schemas.openxmlformats.org/officeDocument/2006/relationships" id="261" r:id="R996492e2c51b4fed"/>
    <p:sldId xmlns:r="http://schemas.openxmlformats.org/officeDocument/2006/relationships" id="262" r:id="Rd45267573e0741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452607c6a491f" /><Relationship Type="http://schemas.openxmlformats.org/officeDocument/2006/relationships/slide" Target="/ppt/slides/slide1.xml" Id="R38e2a8f798d64aa9" /><Relationship Type="http://schemas.openxmlformats.org/officeDocument/2006/relationships/slide" Target="/ppt/slides/slide2.xml" Id="R30b6e52b660f4814" /><Relationship Type="http://schemas.openxmlformats.org/officeDocument/2006/relationships/slide" Target="/ppt/slides/slide3.xml" Id="Rdb6d2f98f6194521" /><Relationship Type="http://schemas.openxmlformats.org/officeDocument/2006/relationships/slide" Target="/ppt/slides/slide4.xml" Id="R4378898947c44453" /><Relationship Type="http://schemas.openxmlformats.org/officeDocument/2006/relationships/slide" Target="/ppt/slides/slide5.xml" Id="R71abd25905a749ef" /><Relationship Type="http://schemas.openxmlformats.org/officeDocument/2006/relationships/slide" Target="/ppt/slides/slide6.xml" Id="R996492e2c51b4fed" /><Relationship Type="http://schemas.openxmlformats.org/officeDocument/2006/relationships/slide" Target="/ppt/slides/slide7.xml" Id="Rd45267573e0741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186ab2fa5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bdfb50a1d4076" /><Relationship Type="http://schemas.openxmlformats.org/officeDocument/2006/relationships/theme" Target="/ppt/slideMasters/theme/theme1.xml" Id="Ra5ce2810b24242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9bdfb50a1d40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2740720954f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29e16026348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8253c2cba44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947348f2e240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604899ed441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b6281c9f742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a2bc942f64b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ØSTFOLD ENØK OG VENTILASJON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ENØK OG VENTILASJON AS ble etablert [år] og holder til i Greåker.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66 802 224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8 498 069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6 685 567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11 278 679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39 827 579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ØSTFOLD ENØK OG VENTILASJON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Greåkerveien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1718 Greåker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927 901 196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ØSTFOLD ENØK OG VENTILASJON AS</a:t>
            </a:r>
          </a:p>
        </p:txBody>
      </p:sp>
    </p:spTree>
  </p:cSld>
  <p:clrMapOvr>
    <a:masterClrMapping xmlns:a="http://schemas.openxmlformats.org/drawingml/2006/main"/>
  </p:clrMapOvr>
</p:sld>
</file>