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7eaec7103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018796e6854d85"/>
  </p:sldMasterIdLst>
  <p:sldIdLst>
    <p:sldId xmlns:r="http://schemas.openxmlformats.org/officeDocument/2006/relationships" id="256" r:id="R57d1a0de313b4328"/>
    <p:sldId xmlns:r="http://schemas.openxmlformats.org/officeDocument/2006/relationships" id="257" r:id="R33baa9b3af61452e"/>
    <p:sldId xmlns:r="http://schemas.openxmlformats.org/officeDocument/2006/relationships" id="258" r:id="R8d13643ab6904c2c"/>
    <p:sldId xmlns:r="http://schemas.openxmlformats.org/officeDocument/2006/relationships" id="259" r:id="R5c125f6b00d44dc1"/>
    <p:sldId xmlns:r="http://schemas.openxmlformats.org/officeDocument/2006/relationships" id="260" r:id="Rf8fa9a7fd7884b3e"/>
    <p:sldId xmlns:r="http://schemas.openxmlformats.org/officeDocument/2006/relationships" id="261" r:id="R23c78c52603f4676"/>
    <p:sldId xmlns:r="http://schemas.openxmlformats.org/officeDocument/2006/relationships" id="262" r:id="R6901a0df7a9e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18796e6854d85" /><Relationship Type="http://schemas.openxmlformats.org/officeDocument/2006/relationships/slide" Target="/ppt/slides/slide1.xml" Id="R57d1a0de313b4328" /><Relationship Type="http://schemas.openxmlformats.org/officeDocument/2006/relationships/slide" Target="/ppt/slides/slide2.xml" Id="R33baa9b3af61452e" /><Relationship Type="http://schemas.openxmlformats.org/officeDocument/2006/relationships/slide" Target="/ppt/slides/slide3.xml" Id="R8d13643ab6904c2c" /><Relationship Type="http://schemas.openxmlformats.org/officeDocument/2006/relationships/slide" Target="/ppt/slides/slide4.xml" Id="R5c125f6b00d44dc1" /><Relationship Type="http://schemas.openxmlformats.org/officeDocument/2006/relationships/slide" Target="/ppt/slides/slide5.xml" Id="Rf8fa9a7fd7884b3e" /><Relationship Type="http://schemas.openxmlformats.org/officeDocument/2006/relationships/slide" Target="/ppt/slides/slide6.xml" Id="R23c78c52603f4676" /><Relationship Type="http://schemas.openxmlformats.org/officeDocument/2006/relationships/slide" Target="/ppt/slides/slide7.xml" Id="R6901a0df7a9e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41df3bdb4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95f289d7b427f" /><Relationship Type="http://schemas.openxmlformats.org/officeDocument/2006/relationships/theme" Target="/ppt/slideMasters/theme/theme1.xml" Id="R36dcf5ae3bbe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95f289d7b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dbc3e3c4141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d74cb558745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fabe26dd24f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3bb7353b3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ff03b9ddc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6297ceaec43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1be138b4e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BYGG- OG ANLEGGSBETONG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ANLEGGSBETONG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BYGG- OG ANLEGGSBETONG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ANLEGGSBETONG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ANLEGGSBETONG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ANLEGGSBETONG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25 257 950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−5 157 256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−5 880 255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−3 820 149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3 817 322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ANLEGGSBETONG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BREEN INVEST AS  –  96,2 %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ARILD NILSEN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ANLEGGSBETONG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ANLEGGSBETONG AS</a:t>
            </a:r>
          </a:p>
        </p:txBody>
      </p:sp>
    </p:spTree>
  </p:cSld>
  <p:clrMapOvr>
    <a:masterClrMapping xmlns:a="http://schemas.openxmlformats.org/drawingml/2006/main"/>
  </p:clrMapOvr>
</p:sld>
</file>