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a72e3da06c43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4bee4a38eb4cd7"/>
  </p:sldMasterIdLst>
  <p:sldIdLst>
    <p:sldId xmlns:r="http://schemas.openxmlformats.org/officeDocument/2006/relationships" id="256" r:id="R1d937e77bd0c433f"/>
    <p:sldId xmlns:r="http://schemas.openxmlformats.org/officeDocument/2006/relationships" id="257" r:id="Rfb8f72d28ad54d44"/>
    <p:sldId xmlns:r="http://schemas.openxmlformats.org/officeDocument/2006/relationships" id="258" r:id="R20ee121ba8b142d3"/>
    <p:sldId xmlns:r="http://schemas.openxmlformats.org/officeDocument/2006/relationships" id="259" r:id="R5bd59e30ff444831"/>
    <p:sldId xmlns:r="http://schemas.openxmlformats.org/officeDocument/2006/relationships" id="260" r:id="Rd2897616fd7547b4"/>
    <p:sldId xmlns:r="http://schemas.openxmlformats.org/officeDocument/2006/relationships" id="261" r:id="Rdaea70f0f0134e13"/>
    <p:sldId xmlns:r="http://schemas.openxmlformats.org/officeDocument/2006/relationships" id="262" r:id="R00c263db151549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bee4a38eb4cd7" /><Relationship Type="http://schemas.openxmlformats.org/officeDocument/2006/relationships/slide" Target="/ppt/slides/slide1.xml" Id="R1d937e77bd0c433f" /><Relationship Type="http://schemas.openxmlformats.org/officeDocument/2006/relationships/slide" Target="/ppt/slides/slide2.xml" Id="Rfb8f72d28ad54d44" /><Relationship Type="http://schemas.openxmlformats.org/officeDocument/2006/relationships/slide" Target="/ppt/slides/slide3.xml" Id="R20ee121ba8b142d3" /><Relationship Type="http://schemas.openxmlformats.org/officeDocument/2006/relationships/slide" Target="/ppt/slides/slide4.xml" Id="R5bd59e30ff444831" /><Relationship Type="http://schemas.openxmlformats.org/officeDocument/2006/relationships/slide" Target="/ppt/slides/slide5.xml" Id="Rd2897616fd7547b4" /><Relationship Type="http://schemas.openxmlformats.org/officeDocument/2006/relationships/slide" Target="/ppt/slides/slide6.xml" Id="Rdaea70f0f0134e13" /><Relationship Type="http://schemas.openxmlformats.org/officeDocument/2006/relationships/slide" Target="/ppt/slides/slide7.xml" Id="R00c263db151549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60c2a71c7140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4afd686bb4919" /><Relationship Type="http://schemas.openxmlformats.org/officeDocument/2006/relationships/theme" Target="/ppt/slideMasters/theme/theme1.xml" Id="R35d97fd30be14a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44afd686bb49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e2ea1225748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fdeed480941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68110804d41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b49bf830a42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dfaf6374e4b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cc75531a846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b492221be48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BLANK OG MATT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 OG MATT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BLANK OG MATT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 OG MATT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 OG MATT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 OG MATT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993 485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−196 948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−197 390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293 240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 OG MATT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SZELERSKI ZYGMUNT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 OG MATT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Seterbråtveien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927 909 146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 OG MATT AS</a:t>
            </a:r>
          </a:p>
        </p:txBody>
      </p:sp>
    </p:spTree>
  </p:cSld>
  <p:clrMapOvr>
    <a:masterClrMapping xmlns:a="http://schemas.openxmlformats.org/drawingml/2006/main"/>
  </p:clrMapOvr>
</p:sld>
</file>