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d9cbf583b44f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3f31dba76e450e"/>
  </p:sldMasterIdLst>
  <p:sldIdLst>
    <p:sldId xmlns:r="http://schemas.openxmlformats.org/officeDocument/2006/relationships" id="256" r:id="Rf2f504b613fa4934"/>
    <p:sldId xmlns:r="http://schemas.openxmlformats.org/officeDocument/2006/relationships" id="257" r:id="R2b4090d42915402d"/>
    <p:sldId xmlns:r="http://schemas.openxmlformats.org/officeDocument/2006/relationships" id="258" r:id="Rfdf030a6d4f547a8"/>
    <p:sldId xmlns:r="http://schemas.openxmlformats.org/officeDocument/2006/relationships" id="259" r:id="R546fdc9fc32f4515"/>
    <p:sldId xmlns:r="http://schemas.openxmlformats.org/officeDocument/2006/relationships" id="260" r:id="R47fd06557ef448b1"/>
    <p:sldId xmlns:r="http://schemas.openxmlformats.org/officeDocument/2006/relationships" id="261" r:id="R1b0bd2699dc142bd"/>
    <p:sldId xmlns:r="http://schemas.openxmlformats.org/officeDocument/2006/relationships" id="262" r:id="Rfe93b71745934d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f31dba76e450e" /><Relationship Type="http://schemas.openxmlformats.org/officeDocument/2006/relationships/slide" Target="/ppt/slides/slide1.xml" Id="Rf2f504b613fa4934" /><Relationship Type="http://schemas.openxmlformats.org/officeDocument/2006/relationships/slide" Target="/ppt/slides/slide2.xml" Id="R2b4090d42915402d" /><Relationship Type="http://schemas.openxmlformats.org/officeDocument/2006/relationships/slide" Target="/ppt/slides/slide3.xml" Id="Rfdf030a6d4f547a8" /><Relationship Type="http://schemas.openxmlformats.org/officeDocument/2006/relationships/slide" Target="/ppt/slides/slide4.xml" Id="R546fdc9fc32f4515" /><Relationship Type="http://schemas.openxmlformats.org/officeDocument/2006/relationships/slide" Target="/ppt/slides/slide5.xml" Id="R47fd06557ef448b1" /><Relationship Type="http://schemas.openxmlformats.org/officeDocument/2006/relationships/slide" Target="/ppt/slides/slide6.xml" Id="R1b0bd2699dc142bd" /><Relationship Type="http://schemas.openxmlformats.org/officeDocument/2006/relationships/slide" Target="/ppt/slides/slide7.xml" Id="Rfe93b71745934d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aaa70f7ab49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327fba35742d9" /><Relationship Type="http://schemas.openxmlformats.org/officeDocument/2006/relationships/theme" Target="/ppt/slideMasters/theme/theme1.xml" Id="Rf5e34be6928246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6327fba35742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6b47c79f24d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c42e1726b41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a2a382b1e4c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66249dbe045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31ffb27dc46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99113506f46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265b1124146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KLAUSEN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KLAUSEN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KLAUSEN HOLDING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KLAUSEN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KLAUSEN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KLAUSEN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943 550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KLAUSEN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KLAUSEN 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KLAUSEN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Thorleif Robertsons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927 914 778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KLAUSEN HOLDING AS</a:t>
            </a:r>
          </a:p>
        </p:txBody>
      </p:sp>
    </p:spTree>
  </p:cSld>
  <p:clrMapOvr>
    <a:masterClrMapping xmlns:a="http://schemas.openxmlformats.org/drawingml/2006/main"/>
  </p:clrMapOvr>
</p:sld>
</file>