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9c52f1663ef441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198de574c474256"/>
  </p:sldMasterIdLst>
  <p:sldIdLst>
    <p:sldId xmlns:r="http://schemas.openxmlformats.org/officeDocument/2006/relationships" id="256" r:id="R567ea238a8924810"/>
    <p:sldId xmlns:r="http://schemas.openxmlformats.org/officeDocument/2006/relationships" id="257" r:id="R53c3e7b1c1cd4d77"/>
    <p:sldId xmlns:r="http://schemas.openxmlformats.org/officeDocument/2006/relationships" id="258" r:id="R18f68133df4f453e"/>
    <p:sldId xmlns:r="http://schemas.openxmlformats.org/officeDocument/2006/relationships" id="259" r:id="R33bc2c5f0dc244aa"/>
    <p:sldId xmlns:r="http://schemas.openxmlformats.org/officeDocument/2006/relationships" id="260" r:id="R15d5313f0e2b4c44"/>
    <p:sldId xmlns:r="http://schemas.openxmlformats.org/officeDocument/2006/relationships" id="261" r:id="R5258562838284057"/>
    <p:sldId xmlns:r="http://schemas.openxmlformats.org/officeDocument/2006/relationships" id="262" r:id="Rbe68f278a9b6481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98de574c474256" /><Relationship Type="http://schemas.openxmlformats.org/officeDocument/2006/relationships/slide" Target="/ppt/slides/slide1.xml" Id="R567ea238a8924810" /><Relationship Type="http://schemas.openxmlformats.org/officeDocument/2006/relationships/slide" Target="/ppt/slides/slide2.xml" Id="R53c3e7b1c1cd4d77" /><Relationship Type="http://schemas.openxmlformats.org/officeDocument/2006/relationships/slide" Target="/ppt/slides/slide3.xml" Id="R18f68133df4f453e" /><Relationship Type="http://schemas.openxmlformats.org/officeDocument/2006/relationships/slide" Target="/ppt/slides/slide4.xml" Id="R33bc2c5f0dc244aa" /><Relationship Type="http://schemas.openxmlformats.org/officeDocument/2006/relationships/slide" Target="/ppt/slides/slide5.xml" Id="R15d5313f0e2b4c44" /><Relationship Type="http://schemas.openxmlformats.org/officeDocument/2006/relationships/slide" Target="/ppt/slides/slide6.xml" Id="R5258562838284057" /><Relationship Type="http://schemas.openxmlformats.org/officeDocument/2006/relationships/slide" Target="/ppt/slides/slide7.xml" Id="Rbe68f278a9b6481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474e8f60a34ab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3e9ef8549a4c3d" /><Relationship Type="http://schemas.openxmlformats.org/officeDocument/2006/relationships/theme" Target="/ppt/slideMasters/theme/theme1.xml" Id="Ra35bd1b67b60444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c3e9ef8549a4c3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a7a7a9fc604a3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4141b77d6e486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4e75efbb424a8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76b3caed1d480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dbe2d7d1514e4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7c9103b155464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13345c5fa347f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SKYA24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SKYA24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SKYA24 HOLDING AS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SKYA24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SKYA24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SKYA24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−435 804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−503 802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75 180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75 178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SKYA24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EESS AS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EMILY.NO AS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GK BERG AS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KØLNER AS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LINDA EIDE AS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PIIKSI SERVICES AS  –  16,7 %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SKYA24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Kilengaten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3117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927 929 856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SKYA24 HOLDING AS</a:t>
            </a:r>
          </a:p>
        </p:txBody>
      </p:sp>
    </p:spTree>
  </p:cSld>
  <p:clrMapOvr>
    <a:masterClrMapping xmlns:a="http://schemas.openxmlformats.org/drawingml/2006/main"/>
  </p:clrMapOvr>
</p:sld>
</file>