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2f12c91ff44f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43a4b0aa174b03"/>
  </p:sldMasterIdLst>
  <p:sldIdLst>
    <p:sldId xmlns:r="http://schemas.openxmlformats.org/officeDocument/2006/relationships" id="256" r:id="Ra022b44df79645d8"/>
    <p:sldId xmlns:r="http://schemas.openxmlformats.org/officeDocument/2006/relationships" id="257" r:id="R1d5917afa2a146aa"/>
    <p:sldId xmlns:r="http://schemas.openxmlformats.org/officeDocument/2006/relationships" id="258" r:id="R40cc8b7a63e44523"/>
    <p:sldId xmlns:r="http://schemas.openxmlformats.org/officeDocument/2006/relationships" id="259" r:id="R20c2e12a8d6e44f6"/>
    <p:sldId xmlns:r="http://schemas.openxmlformats.org/officeDocument/2006/relationships" id="260" r:id="R6be497c0858f4808"/>
    <p:sldId xmlns:r="http://schemas.openxmlformats.org/officeDocument/2006/relationships" id="261" r:id="R0b71ccc8228d4661"/>
    <p:sldId xmlns:r="http://schemas.openxmlformats.org/officeDocument/2006/relationships" id="262" r:id="R8c7adab9059a4f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43a4b0aa174b03" /><Relationship Type="http://schemas.openxmlformats.org/officeDocument/2006/relationships/slide" Target="/ppt/slides/slide1.xml" Id="Ra022b44df79645d8" /><Relationship Type="http://schemas.openxmlformats.org/officeDocument/2006/relationships/slide" Target="/ppt/slides/slide2.xml" Id="R1d5917afa2a146aa" /><Relationship Type="http://schemas.openxmlformats.org/officeDocument/2006/relationships/slide" Target="/ppt/slides/slide3.xml" Id="R40cc8b7a63e44523" /><Relationship Type="http://schemas.openxmlformats.org/officeDocument/2006/relationships/slide" Target="/ppt/slides/slide4.xml" Id="R20c2e12a8d6e44f6" /><Relationship Type="http://schemas.openxmlformats.org/officeDocument/2006/relationships/slide" Target="/ppt/slides/slide5.xml" Id="R6be497c0858f4808" /><Relationship Type="http://schemas.openxmlformats.org/officeDocument/2006/relationships/slide" Target="/ppt/slides/slide6.xml" Id="R0b71ccc8228d4661" /><Relationship Type="http://schemas.openxmlformats.org/officeDocument/2006/relationships/slide" Target="/ppt/slides/slide7.xml" Id="R8c7adab9059a4f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d1c823050449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e5b00ba944540" /><Relationship Type="http://schemas.openxmlformats.org/officeDocument/2006/relationships/theme" Target="/ppt/slideMasters/theme/theme1.xml" Id="Rac21efa1430a43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e5b00ba94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d08e8b244a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37fb97f614c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77cab899e4b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c126e8e9449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4098c0f65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b6bbfed5c48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72b2d1732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SOLHEIMSKRINGLA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−958 444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781 799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SOLEIEMARMOR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Solheim, Marklundveien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927 932 350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SOLHEIMSKRINGLA AS</a:t>
            </a:r>
          </a:p>
        </p:txBody>
      </p:sp>
    </p:spTree>
  </p:cSld>
  <p:clrMapOvr>
    <a:masterClrMapping xmlns:a="http://schemas.openxmlformats.org/drawingml/2006/main"/>
  </p:clrMapOvr>
</p:sld>
</file>