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319550d05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516669cca4a49"/>
  </p:sldMasterIdLst>
  <p:sldIdLst>
    <p:sldId xmlns:r="http://schemas.openxmlformats.org/officeDocument/2006/relationships" id="256" r:id="R828fd1825bdc4271"/>
    <p:sldId xmlns:r="http://schemas.openxmlformats.org/officeDocument/2006/relationships" id="257" r:id="R9be1af97f8b9490d"/>
    <p:sldId xmlns:r="http://schemas.openxmlformats.org/officeDocument/2006/relationships" id="258" r:id="R54b6f0f75964430d"/>
    <p:sldId xmlns:r="http://schemas.openxmlformats.org/officeDocument/2006/relationships" id="259" r:id="R48080f1643c14ec5"/>
    <p:sldId xmlns:r="http://schemas.openxmlformats.org/officeDocument/2006/relationships" id="260" r:id="R66874ed52a854309"/>
    <p:sldId xmlns:r="http://schemas.openxmlformats.org/officeDocument/2006/relationships" id="261" r:id="Rcaa5adfa98d54930"/>
    <p:sldId xmlns:r="http://schemas.openxmlformats.org/officeDocument/2006/relationships" id="262" r:id="R4abb0317c2b7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516669cca4a49" /><Relationship Type="http://schemas.openxmlformats.org/officeDocument/2006/relationships/slide" Target="/ppt/slides/slide1.xml" Id="R828fd1825bdc4271" /><Relationship Type="http://schemas.openxmlformats.org/officeDocument/2006/relationships/slide" Target="/ppt/slides/slide2.xml" Id="R9be1af97f8b9490d" /><Relationship Type="http://schemas.openxmlformats.org/officeDocument/2006/relationships/slide" Target="/ppt/slides/slide3.xml" Id="R54b6f0f75964430d" /><Relationship Type="http://schemas.openxmlformats.org/officeDocument/2006/relationships/slide" Target="/ppt/slides/slide4.xml" Id="R48080f1643c14ec5" /><Relationship Type="http://schemas.openxmlformats.org/officeDocument/2006/relationships/slide" Target="/ppt/slides/slide5.xml" Id="R66874ed52a854309" /><Relationship Type="http://schemas.openxmlformats.org/officeDocument/2006/relationships/slide" Target="/ppt/slides/slide6.xml" Id="Rcaa5adfa98d54930" /><Relationship Type="http://schemas.openxmlformats.org/officeDocument/2006/relationships/slide" Target="/ppt/slides/slide7.xml" Id="R4abb0317c2b7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5f77b9c8f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32da3d244625" /><Relationship Type="http://schemas.openxmlformats.org/officeDocument/2006/relationships/theme" Target="/ppt/slideMasters/theme/theme1.xml" Id="Rf743df1d5dfe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632da3d24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94504282c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74ffc8796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182979c91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e2dbb93b8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030d99f3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b3c06b320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ceb5d9194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BAANTE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BAANTE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12 025 877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ARNE GARMANN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BAANTE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927 938 006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BAANTE HOLDING AS</a:t>
            </a:r>
          </a:p>
        </p:txBody>
      </p:sp>
    </p:spTree>
  </p:cSld>
  <p:clrMapOvr>
    <a:masterClrMapping xmlns:a="http://schemas.openxmlformats.org/drawingml/2006/main"/>
  </p:clrMapOvr>
</p:sld>
</file>