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e77e456ea646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180e3969164199"/>
  </p:sldMasterIdLst>
  <p:sldIdLst>
    <p:sldId xmlns:r="http://schemas.openxmlformats.org/officeDocument/2006/relationships" id="256" r:id="R8cefff12b84f4018"/>
    <p:sldId xmlns:r="http://schemas.openxmlformats.org/officeDocument/2006/relationships" id="257" r:id="Rba6da6f8a4e746da"/>
    <p:sldId xmlns:r="http://schemas.openxmlformats.org/officeDocument/2006/relationships" id="258" r:id="Ra7fed53d9ecd4ef5"/>
    <p:sldId xmlns:r="http://schemas.openxmlformats.org/officeDocument/2006/relationships" id="259" r:id="R0b751070f61a4964"/>
    <p:sldId xmlns:r="http://schemas.openxmlformats.org/officeDocument/2006/relationships" id="260" r:id="R9ccee5765e604de2"/>
    <p:sldId xmlns:r="http://schemas.openxmlformats.org/officeDocument/2006/relationships" id="261" r:id="R41284be596dc4533"/>
    <p:sldId xmlns:r="http://schemas.openxmlformats.org/officeDocument/2006/relationships" id="262" r:id="R9f7d8da0624042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180e3969164199" /><Relationship Type="http://schemas.openxmlformats.org/officeDocument/2006/relationships/slide" Target="/ppt/slides/slide1.xml" Id="R8cefff12b84f4018" /><Relationship Type="http://schemas.openxmlformats.org/officeDocument/2006/relationships/slide" Target="/ppt/slides/slide2.xml" Id="Rba6da6f8a4e746da" /><Relationship Type="http://schemas.openxmlformats.org/officeDocument/2006/relationships/slide" Target="/ppt/slides/slide3.xml" Id="Ra7fed53d9ecd4ef5" /><Relationship Type="http://schemas.openxmlformats.org/officeDocument/2006/relationships/slide" Target="/ppt/slides/slide4.xml" Id="R0b751070f61a4964" /><Relationship Type="http://schemas.openxmlformats.org/officeDocument/2006/relationships/slide" Target="/ppt/slides/slide5.xml" Id="R9ccee5765e604de2" /><Relationship Type="http://schemas.openxmlformats.org/officeDocument/2006/relationships/slide" Target="/ppt/slides/slide6.xml" Id="R41284be596dc4533" /><Relationship Type="http://schemas.openxmlformats.org/officeDocument/2006/relationships/slide" Target="/ppt/slides/slide7.xml" Id="R9f7d8da0624042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29a0b072a47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acf79574b43ec" /><Relationship Type="http://schemas.openxmlformats.org/officeDocument/2006/relationships/theme" Target="/ppt/slideMasters/theme/theme1.xml" Id="Rdeb1a7e4034840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eacf79574b43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76e110aae49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542e2f3a04b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f38c406bc4a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81280d01d46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f44c32b214d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525afe30247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c0a29155041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BELLAND NATURSTEIN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BELLAND NATURSTEIN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BELLAND NATURSTEIN AS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BELLAND NATURSTEIN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BELLAND NATURSTEIN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BELLAND NATURSTEIN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14 038 293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449 131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341 691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936 128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4 793 629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BELLAND NATURSTEIN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BELLAND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BELLAND NATURSTEIN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Borvigveien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927 944 618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BELLAND NATURSTEIN AS</a:t>
            </a:r>
          </a:p>
        </p:txBody>
      </p:sp>
    </p:spTree>
  </p:cSld>
  <p:clrMapOvr>
    <a:masterClrMapping xmlns:a="http://schemas.openxmlformats.org/drawingml/2006/main"/>
  </p:clrMapOvr>
</p:sld>
</file>