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e41f8533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f3b75b48d4489"/>
  </p:sldMasterIdLst>
  <p:sldIdLst>
    <p:sldId xmlns:r="http://schemas.openxmlformats.org/officeDocument/2006/relationships" id="256" r:id="Rf601b2f40f864b5a"/>
    <p:sldId xmlns:r="http://schemas.openxmlformats.org/officeDocument/2006/relationships" id="257" r:id="Rf07994638ad04dfa"/>
    <p:sldId xmlns:r="http://schemas.openxmlformats.org/officeDocument/2006/relationships" id="258" r:id="Rb9048555731942aa"/>
    <p:sldId xmlns:r="http://schemas.openxmlformats.org/officeDocument/2006/relationships" id="259" r:id="Rffbc65433775418b"/>
    <p:sldId xmlns:r="http://schemas.openxmlformats.org/officeDocument/2006/relationships" id="260" r:id="R653d9872815345c2"/>
    <p:sldId xmlns:r="http://schemas.openxmlformats.org/officeDocument/2006/relationships" id="261" r:id="R0875f30ff7a6466f"/>
    <p:sldId xmlns:r="http://schemas.openxmlformats.org/officeDocument/2006/relationships" id="262" r:id="R2d92293e3e05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f3b75b48d4489" /><Relationship Type="http://schemas.openxmlformats.org/officeDocument/2006/relationships/slide" Target="/ppt/slides/slide1.xml" Id="Rf601b2f40f864b5a" /><Relationship Type="http://schemas.openxmlformats.org/officeDocument/2006/relationships/slide" Target="/ppt/slides/slide2.xml" Id="Rf07994638ad04dfa" /><Relationship Type="http://schemas.openxmlformats.org/officeDocument/2006/relationships/slide" Target="/ppt/slides/slide3.xml" Id="Rb9048555731942aa" /><Relationship Type="http://schemas.openxmlformats.org/officeDocument/2006/relationships/slide" Target="/ppt/slides/slide4.xml" Id="Rffbc65433775418b" /><Relationship Type="http://schemas.openxmlformats.org/officeDocument/2006/relationships/slide" Target="/ppt/slides/slide5.xml" Id="R653d9872815345c2" /><Relationship Type="http://schemas.openxmlformats.org/officeDocument/2006/relationships/slide" Target="/ppt/slides/slide6.xml" Id="R0875f30ff7a6466f" /><Relationship Type="http://schemas.openxmlformats.org/officeDocument/2006/relationships/slide" Target="/ppt/slides/slide7.xml" Id="R2d92293e3e05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fc7486efe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9545b23141be" /><Relationship Type="http://schemas.openxmlformats.org/officeDocument/2006/relationships/theme" Target="/ppt/slideMasters/theme/theme1.xml" Id="R46e67b3f0d57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d9545b231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3c9043b7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3fa2424c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582db3ff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c72ad00a3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c8f68b52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4063c15a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83d92bdf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Skrubbhågveien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