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4f37230b284a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937276ce3a4abb"/>
  </p:sldMasterIdLst>
  <p:sldIdLst>
    <p:sldId xmlns:r="http://schemas.openxmlformats.org/officeDocument/2006/relationships" id="256" r:id="R823df00d77c34153"/>
    <p:sldId xmlns:r="http://schemas.openxmlformats.org/officeDocument/2006/relationships" id="257" r:id="R1a9b68cb8bbb4ffb"/>
    <p:sldId xmlns:r="http://schemas.openxmlformats.org/officeDocument/2006/relationships" id="258" r:id="R156a55b6c8ee4784"/>
    <p:sldId xmlns:r="http://schemas.openxmlformats.org/officeDocument/2006/relationships" id="259" r:id="R25fa037afd33402e"/>
    <p:sldId xmlns:r="http://schemas.openxmlformats.org/officeDocument/2006/relationships" id="260" r:id="Rc028bed228854944"/>
    <p:sldId xmlns:r="http://schemas.openxmlformats.org/officeDocument/2006/relationships" id="261" r:id="R5a39ae126a694630"/>
    <p:sldId xmlns:r="http://schemas.openxmlformats.org/officeDocument/2006/relationships" id="262" r:id="Raec316f783f240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937276ce3a4abb" /><Relationship Type="http://schemas.openxmlformats.org/officeDocument/2006/relationships/slide" Target="/ppt/slides/slide1.xml" Id="R823df00d77c34153" /><Relationship Type="http://schemas.openxmlformats.org/officeDocument/2006/relationships/slide" Target="/ppt/slides/slide2.xml" Id="R1a9b68cb8bbb4ffb" /><Relationship Type="http://schemas.openxmlformats.org/officeDocument/2006/relationships/slide" Target="/ppt/slides/slide3.xml" Id="R156a55b6c8ee4784" /><Relationship Type="http://schemas.openxmlformats.org/officeDocument/2006/relationships/slide" Target="/ppt/slides/slide4.xml" Id="R25fa037afd33402e" /><Relationship Type="http://schemas.openxmlformats.org/officeDocument/2006/relationships/slide" Target="/ppt/slides/slide5.xml" Id="Rc028bed228854944" /><Relationship Type="http://schemas.openxmlformats.org/officeDocument/2006/relationships/slide" Target="/ppt/slides/slide6.xml" Id="R5a39ae126a694630" /><Relationship Type="http://schemas.openxmlformats.org/officeDocument/2006/relationships/slide" Target="/ppt/slides/slide7.xml" Id="Raec316f783f240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c2fffb2cfd4e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4bdb90a574136" /><Relationship Type="http://schemas.openxmlformats.org/officeDocument/2006/relationships/theme" Target="/ppt/slideMasters/theme/theme1.xml" Id="Ra9a584a4bccc49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94bdb90a5741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77e3b737749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6529d36584c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45a3406624f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34a2e1cee43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d028d08674a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6b90d305e41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a7c68b07444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SESCH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SESCH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−130 864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8 290 515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8 331 290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8 457 269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SESSENG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Freidigstien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927 952 106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SESCH HOLDING AS</a:t>
            </a:r>
          </a:p>
        </p:txBody>
      </p:sp>
    </p:spTree>
  </p:cSld>
  <p:clrMapOvr>
    <a:masterClrMapping xmlns:a="http://schemas.openxmlformats.org/drawingml/2006/main"/>
  </p:clrMapOvr>
</p:sld>
</file>