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335550d65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061537ba143c8"/>
  </p:sldMasterIdLst>
  <p:sldIdLst>
    <p:sldId xmlns:r="http://schemas.openxmlformats.org/officeDocument/2006/relationships" id="256" r:id="R299ebb59f7ac41bb"/>
    <p:sldId xmlns:r="http://schemas.openxmlformats.org/officeDocument/2006/relationships" id="257" r:id="Rd3b9617fb8e7413e"/>
    <p:sldId xmlns:r="http://schemas.openxmlformats.org/officeDocument/2006/relationships" id="258" r:id="Ra1d09184ed19428e"/>
    <p:sldId xmlns:r="http://schemas.openxmlformats.org/officeDocument/2006/relationships" id="259" r:id="Rb7676a27258e4290"/>
    <p:sldId xmlns:r="http://schemas.openxmlformats.org/officeDocument/2006/relationships" id="260" r:id="Rfce28e446b814cc7"/>
    <p:sldId xmlns:r="http://schemas.openxmlformats.org/officeDocument/2006/relationships" id="261" r:id="R0be54a2b28414dec"/>
    <p:sldId xmlns:r="http://schemas.openxmlformats.org/officeDocument/2006/relationships" id="262" r:id="R5297cabfe389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061537ba143c8" /><Relationship Type="http://schemas.openxmlformats.org/officeDocument/2006/relationships/slide" Target="/ppt/slides/slide1.xml" Id="R299ebb59f7ac41bb" /><Relationship Type="http://schemas.openxmlformats.org/officeDocument/2006/relationships/slide" Target="/ppt/slides/slide2.xml" Id="Rd3b9617fb8e7413e" /><Relationship Type="http://schemas.openxmlformats.org/officeDocument/2006/relationships/slide" Target="/ppt/slides/slide3.xml" Id="Ra1d09184ed19428e" /><Relationship Type="http://schemas.openxmlformats.org/officeDocument/2006/relationships/slide" Target="/ppt/slides/slide4.xml" Id="Rb7676a27258e4290" /><Relationship Type="http://schemas.openxmlformats.org/officeDocument/2006/relationships/slide" Target="/ppt/slides/slide5.xml" Id="Rfce28e446b814cc7" /><Relationship Type="http://schemas.openxmlformats.org/officeDocument/2006/relationships/slide" Target="/ppt/slides/slide6.xml" Id="R0be54a2b28414dec" /><Relationship Type="http://schemas.openxmlformats.org/officeDocument/2006/relationships/slide" Target="/ppt/slides/slide7.xml" Id="R5297cabfe389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ba0c574e0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8a318c454fdb" /><Relationship Type="http://schemas.openxmlformats.org/officeDocument/2006/relationships/theme" Target="/ppt/slideMasters/theme/theme1.xml" Id="R3022e1b764a2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b8a318c45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6634b2ef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b6315a56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1e44e33b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dd72d368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f4750a3ed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3066e0a3f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95b29ec9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 FINANS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EILIF SVERRESØN KOCH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FINANS AS</a:t>
            </a:r>
          </a:p>
        </p:txBody>
      </p:sp>
    </p:spTree>
  </p:cSld>
  <p:clrMapOvr>
    <a:masterClrMapping xmlns:a="http://schemas.openxmlformats.org/drawingml/2006/main"/>
  </p:clrMapOvr>
</p:sld>
</file>