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8a8f01263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44bd2a3c8d482e"/>
  </p:sldMasterIdLst>
  <p:sldIdLst>
    <p:sldId xmlns:r="http://schemas.openxmlformats.org/officeDocument/2006/relationships" id="256" r:id="R68a9fe8e87e64437"/>
    <p:sldId xmlns:r="http://schemas.openxmlformats.org/officeDocument/2006/relationships" id="257" r:id="R75e6c8941fce44d4"/>
    <p:sldId xmlns:r="http://schemas.openxmlformats.org/officeDocument/2006/relationships" id="258" r:id="Rd112374b0c0944d4"/>
    <p:sldId xmlns:r="http://schemas.openxmlformats.org/officeDocument/2006/relationships" id="259" r:id="R31f727bc626140e9"/>
    <p:sldId xmlns:r="http://schemas.openxmlformats.org/officeDocument/2006/relationships" id="260" r:id="R1bef68dde9044bb9"/>
    <p:sldId xmlns:r="http://schemas.openxmlformats.org/officeDocument/2006/relationships" id="261" r:id="Re145eec665644173"/>
    <p:sldId xmlns:r="http://schemas.openxmlformats.org/officeDocument/2006/relationships" id="262" r:id="R0c31f8935a6a40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4bd2a3c8d482e" /><Relationship Type="http://schemas.openxmlformats.org/officeDocument/2006/relationships/slide" Target="/ppt/slides/slide1.xml" Id="R68a9fe8e87e64437" /><Relationship Type="http://schemas.openxmlformats.org/officeDocument/2006/relationships/slide" Target="/ppt/slides/slide2.xml" Id="R75e6c8941fce44d4" /><Relationship Type="http://schemas.openxmlformats.org/officeDocument/2006/relationships/slide" Target="/ppt/slides/slide3.xml" Id="Rd112374b0c0944d4" /><Relationship Type="http://schemas.openxmlformats.org/officeDocument/2006/relationships/slide" Target="/ppt/slides/slide4.xml" Id="R31f727bc626140e9" /><Relationship Type="http://schemas.openxmlformats.org/officeDocument/2006/relationships/slide" Target="/ppt/slides/slide5.xml" Id="R1bef68dde9044bb9" /><Relationship Type="http://schemas.openxmlformats.org/officeDocument/2006/relationships/slide" Target="/ppt/slides/slide6.xml" Id="Re145eec665644173" /><Relationship Type="http://schemas.openxmlformats.org/officeDocument/2006/relationships/slide" Target="/ppt/slides/slide7.xml" Id="R0c31f8935a6a40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71d8736bf46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0e1679f484286" /><Relationship Type="http://schemas.openxmlformats.org/officeDocument/2006/relationships/theme" Target="/ppt/slideMasters/theme/theme1.xml" Id="R52166cae0e4545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f0e1679f48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cb7ce79bc44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4c788a6bf40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bf0469701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44070381a44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93d38d42346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f99ffe9b1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502a2ce00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SOAND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SOLFRID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Oppslåttveien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