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31290d0a7144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8fe4453ff54cc6"/>
  </p:sldMasterIdLst>
  <p:sldIdLst>
    <p:sldId xmlns:r="http://schemas.openxmlformats.org/officeDocument/2006/relationships" id="256" r:id="R152ee8e26dbf4f1a"/>
    <p:sldId xmlns:r="http://schemas.openxmlformats.org/officeDocument/2006/relationships" id="257" r:id="Re5f93f0918974aa8"/>
    <p:sldId xmlns:r="http://schemas.openxmlformats.org/officeDocument/2006/relationships" id="258" r:id="R10a3f11d34d24a8f"/>
    <p:sldId xmlns:r="http://schemas.openxmlformats.org/officeDocument/2006/relationships" id="259" r:id="R7499b4139030404e"/>
    <p:sldId xmlns:r="http://schemas.openxmlformats.org/officeDocument/2006/relationships" id="260" r:id="R429c1a810379454c"/>
    <p:sldId xmlns:r="http://schemas.openxmlformats.org/officeDocument/2006/relationships" id="261" r:id="Rf73187acbcc74146"/>
    <p:sldId xmlns:r="http://schemas.openxmlformats.org/officeDocument/2006/relationships" id="262" r:id="R74b44d12a4964f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fe4453ff54cc6" /><Relationship Type="http://schemas.openxmlformats.org/officeDocument/2006/relationships/slide" Target="/ppt/slides/slide1.xml" Id="R152ee8e26dbf4f1a" /><Relationship Type="http://schemas.openxmlformats.org/officeDocument/2006/relationships/slide" Target="/ppt/slides/slide2.xml" Id="Re5f93f0918974aa8" /><Relationship Type="http://schemas.openxmlformats.org/officeDocument/2006/relationships/slide" Target="/ppt/slides/slide3.xml" Id="R10a3f11d34d24a8f" /><Relationship Type="http://schemas.openxmlformats.org/officeDocument/2006/relationships/slide" Target="/ppt/slides/slide4.xml" Id="R7499b4139030404e" /><Relationship Type="http://schemas.openxmlformats.org/officeDocument/2006/relationships/slide" Target="/ppt/slides/slide5.xml" Id="R429c1a810379454c" /><Relationship Type="http://schemas.openxmlformats.org/officeDocument/2006/relationships/slide" Target="/ppt/slides/slide6.xml" Id="Rf73187acbcc74146" /><Relationship Type="http://schemas.openxmlformats.org/officeDocument/2006/relationships/slide" Target="/ppt/slides/slide7.xml" Id="R74b44d12a4964f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387a8cc9c4b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745288a7e4dd2" /><Relationship Type="http://schemas.openxmlformats.org/officeDocument/2006/relationships/theme" Target="/ppt/slideMasters/theme/theme1.xml" Id="Racb8a51402774e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6745288a7e4d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ed2ae4c1947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085da509a4c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543de42fd4d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e775dae15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6379440bb42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f2c964e574a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fa13f1f874a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GUSTAV OLSEN ENTREPRENØRFORRETNING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OLSEN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OLSEN ENTREPRENØRFORRETNING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OLSEN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OLSEN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OLSEN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7 876 273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885 955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671 192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752 008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4 762 484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OLSEN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K.L.O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FRYDENFELDT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OLSEN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Dyboveien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4516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927 958 910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OLSEN ENTREPRENØRFORRETNING AS</a:t>
            </a:r>
          </a:p>
        </p:txBody>
      </p:sp>
    </p:spTree>
  </p:cSld>
  <p:clrMapOvr>
    <a:masterClrMapping xmlns:a="http://schemas.openxmlformats.org/drawingml/2006/main"/>
  </p:clrMapOvr>
</p:sld>
</file>