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30f3d7dd8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2e7e3318046df"/>
  </p:sldMasterIdLst>
  <p:sldIdLst>
    <p:sldId xmlns:r="http://schemas.openxmlformats.org/officeDocument/2006/relationships" id="256" r:id="Rac75bd294acf4537"/>
    <p:sldId xmlns:r="http://schemas.openxmlformats.org/officeDocument/2006/relationships" id="257" r:id="R8c471a6d48f943e2"/>
    <p:sldId xmlns:r="http://schemas.openxmlformats.org/officeDocument/2006/relationships" id="258" r:id="Rb7a51fb8c6bb44b9"/>
    <p:sldId xmlns:r="http://schemas.openxmlformats.org/officeDocument/2006/relationships" id="259" r:id="R6cf8a2f271b14ee5"/>
    <p:sldId xmlns:r="http://schemas.openxmlformats.org/officeDocument/2006/relationships" id="260" r:id="R248450a863c2453b"/>
    <p:sldId xmlns:r="http://schemas.openxmlformats.org/officeDocument/2006/relationships" id="261" r:id="R5e8a7ea1a6024604"/>
    <p:sldId xmlns:r="http://schemas.openxmlformats.org/officeDocument/2006/relationships" id="262" r:id="R360b02a38185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2e7e3318046df" /><Relationship Type="http://schemas.openxmlformats.org/officeDocument/2006/relationships/slide" Target="/ppt/slides/slide1.xml" Id="Rac75bd294acf4537" /><Relationship Type="http://schemas.openxmlformats.org/officeDocument/2006/relationships/slide" Target="/ppt/slides/slide2.xml" Id="R8c471a6d48f943e2" /><Relationship Type="http://schemas.openxmlformats.org/officeDocument/2006/relationships/slide" Target="/ppt/slides/slide3.xml" Id="Rb7a51fb8c6bb44b9" /><Relationship Type="http://schemas.openxmlformats.org/officeDocument/2006/relationships/slide" Target="/ppt/slides/slide4.xml" Id="R6cf8a2f271b14ee5" /><Relationship Type="http://schemas.openxmlformats.org/officeDocument/2006/relationships/slide" Target="/ppt/slides/slide5.xml" Id="R248450a863c2453b" /><Relationship Type="http://schemas.openxmlformats.org/officeDocument/2006/relationships/slide" Target="/ppt/slides/slide6.xml" Id="R5e8a7ea1a6024604" /><Relationship Type="http://schemas.openxmlformats.org/officeDocument/2006/relationships/slide" Target="/ppt/slides/slide7.xml" Id="R360b02a38185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27ebfbda2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f79fbf8d48d1" /><Relationship Type="http://schemas.openxmlformats.org/officeDocument/2006/relationships/theme" Target="/ppt/slideMasters/theme/theme1.xml" Id="Rb34dc2e298e0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ff79fbf8d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5fd8839a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1acd6f15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fbd33204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fef50a2ed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0fcdafb3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fe5dac2cb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a898d51a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HANESETH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HANESETH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95 099 499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162 678 407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51,8 %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ERO INVESTMENT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SIRKEL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AS</a:t>
            </a:r>
          </a:p>
        </p:txBody>
      </p:sp>
    </p:spTree>
  </p:cSld>
  <p:clrMapOvr>
    <a:masterClrMapping xmlns:a="http://schemas.openxmlformats.org/drawingml/2006/main"/>
  </p:clrMapOvr>
</p:sld>
</file>