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02072335648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8f4f396564064"/>
  </p:sldMasterIdLst>
  <p:sldIdLst>
    <p:sldId xmlns:r="http://schemas.openxmlformats.org/officeDocument/2006/relationships" id="256" r:id="R09fab5eda8794eb4"/>
    <p:sldId xmlns:r="http://schemas.openxmlformats.org/officeDocument/2006/relationships" id="257" r:id="R8ce5c3c45395441a"/>
    <p:sldId xmlns:r="http://schemas.openxmlformats.org/officeDocument/2006/relationships" id="258" r:id="Rfaf85cba4e5f4fe1"/>
    <p:sldId xmlns:r="http://schemas.openxmlformats.org/officeDocument/2006/relationships" id="259" r:id="Rd7dc649902a74a2f"/>
    <p:sldId xmlns:r="http://schemas.openxmlformats.org/officeDocument/2006/relationships" id="260" r:id="R940924ed319e4163"/>
    <p:sldId xmlns:r="http://schemas.openxmlformats.org/officeDocument/2006/relationships" id="261" r:id="Rabca9e3e3d76436f"/>
    <p:sldId xmlns:r="http://schemas.openxmlformats.org/officeDocument/2006/relationships" id="262" r:id="R94d86052eb33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8f4f396564064" /><Relationship Type="http://schemas.openxmlformats.org/officeDocument/2006/relationships/slide" Target="/ppt/slides/slide1.xml" Id="R09fab5eda8794eb4" /><Relationship Type="http://schemas.openxmlformats.org/officeDocument/2006/relationships/slide" Target="/ppt/slides/slide2.xml" Id="R8ce5c3c45395441a" /><Relationship Type="http://schemas.openxmlformats.org/officeDocument/2006/relationships/slide" Target="/ppt/slides/slide3.xml" Id="Rfaf85cba4e5f4fe1" /><Relationship Type="http://schemas.openxmlformats.org/officeDocument/2006/relationships/slide" Target="/ppt/slides/slide4.xml" Id="Rd7dc649902a74a2f" /><Relationship Type="http://schemas.openxmlformats.org/officeDocument/2006/relationships/slide" Target="/ppt/slides/slide5.xml" Id="R940924ed319e4163" /><Relationship Type="http://schemas.openxmlformats.org/officeDocument/2006/relationships/slide" Target="/ppt/slides/slide6.xml" Id="Rabca9e3e3d76436f" /><Relationship Type="http://schemas.openxmlformats.org/officeDocument/2006/relationships/slide" Target="/ppt/slides/slide7.xml" Id="R94d86052eb33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691c02527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aee6358014b32" /><Relationship Type="http://schemas.openxmlformats.org/officeDocument/2006/relationships/theme" Target="/ppt/slideMasters/theme/theme1.xml" Id="Rc5d182220ed8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aee6358014b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f1134f1a1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82cd339d1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50243fa704a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64172a8c2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31de0967b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3cacce744e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054dd5b62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FREJA ECON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 ECON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FRANK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H0406, Sjøsiden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