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5afddd7fa46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95baeb0854326"/>
  </p:sldMasterIdLst>
  <p:sldIdLst>
    <p:sldId xmlns:r="http://schemas.openxmlformats.org/officeDocument/2006/relationships" id="256" r:id="R8aa80c8fa1d54020"/>
    <p:sldId xmlns:r="http://schemas.openxmlformats.org/officeDocument/2006/relationships" id="257" r:id="R6713176723314233"/>
    <p:sldId xmlns:r="http://schemas.openxmlformats.org/officeDocument/2006/relationships" id="258" r:id="R558e9090739f43cb"/>
    <p:sldId xmlns:r="http://schemas.openxmlformats.org/officeDocument/2006/relationships" id="259" r:id="R47e6a454b5d04a18"/>
    <p:sldId xmlns:r="http://schemas.openxmlformats.org/officeDocument/2006/relationships" id="260" r:id="R52770c10187b4b90"/>
    <p:sldId xmlns:r="http://schemas.openxmlformats.org/officeDocument/2006/relationships" id="261" r:id="R518805bfeb0e494e"/>
    <p:sldId xmlns:r="http://schemas.openxmlformats.org/officeDocument/2006/relationships" id="262" r:id="R92737af162ea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95baeb0854326" /><Relationship Type="http://schemas.openxmlformats.org/officeDocument/2006/relationships/slide" Target="/ppt/slides/slide1.xml" Id="R8aa80c8fa1d54020" /><Relationship Type="http://schemas.openxmlformats.org/officeDocument/2006/relationships/slide" Target="/ppt/slides/slide2.xml" Id="R6713176723314233" /><Relationship Type="http://schemas.openxmlformats.org/officeDocument/2006/relationships/slide" Target="/ppt/slides/slide3.xml" Id="R558e9090739f43cb" /><Relationship Type="http://schemas.openxmlformats.org/officeDocument/2006/relationships/slide" Target="/ppt/slides/slide4.xml" Id="R47e6a454b5d04a18" /><Relationship Type="http://schemas.openxmlformats.org/officeDocument/2006/relationships/slide" Target="/ppt/slides/slide5.xml" Id="R52770c10187b4b90" /><Relationship Type="http://schemas.openxmlformats.org/officeDocument/2006/relationships/slide" Target="/ppt/slides/slide6.xml" Id="R518805bfeb0e494e" /><Relationship Type="http://schemas.openxmlformats.org/officeDocument/2006/relationships/slide" Target="/ppt/slides/slide7.xml" Id="R92737af162ea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530b1370c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ae11ceda4a73" /><Relationship Type="http://schemas.openxmlformats.org/officeDocument/2006/relationships/theme" Target="/ppt/slideMasters/theme/theme1.xml" Id="Rfe121b68a15d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eae11ceda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e1168be66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92f05265f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cd4b51f2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966352c0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6821883c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86b20d1f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2e2eb4c0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 BERGERSEN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 BERGERSEN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18 465 921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18 196 255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119 027 301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130 619 548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BERGERSEN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7648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927 973 812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 BERGERSEN HOLDING AS</a:t>
            </a:r>
          </a:p>
        </p:txBody>
      </p:sp>
    </p:spTree>
  </p:cSld>
  <p:clrMapOvr>
    <a:masterClrMapping xmlns:a="http://schemas.openxmlformats.org/drawingml/2006/main"/>
  </p:clrMapOvr>
</p:sld>
</file>