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d7cae9d12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9df0f74da455f"/>
  </p:sldMasterIdLst>
  <p:sldIdLst>
    <p:sldId xmlns:r="http://schemas.openxmlformats.org/officeDocument/2006/relationships" id="256" r:id="R26a562be7a4a403c"/>
    <p:sldId xmlns:r="http://schemas.openxmlformats.org/officeDocument/2006/relationships" id="257" r:id="R852c2e7fed4c47ce"/>
    <p:sldId xmlns:r="http://schemas.openxmlformats.org/officeDocument/2006/relationships" id="258" r:id="R6b851d887e934bc2"/>
    <p:sldId xmlns:r="http://schemas.openxmlformats.org/officeDocument/2006/relationships" id="259" r:id="Rae915ca057804d98"/>
    <p:sldId xmlns:r="http://schemas.openxmlformats.org/officeDocument/2006/relationships" id="260" r:id="Re18bfa029d734f2e"/>
    <p:sldId xmlns:r="http://schemas.openxmlformats.org/officeDocument/2006/relationships" id="261" r:id="Rc69f5a66e042443e"/>
    <p:sldId xmlns:r="http://schemas.openxmlformats.org/officeDocument/2006/relationships" id="262" r:id="R36e5edef3039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9df0f74da455f" /><Relationship Type="http://schemas.openxmlformats.org/officeDocument/2006/relationships/slide" Target="/ppt/slides/slide1.xml" Id="R26a562be7a4a403c" /><Relationship Type="http://schemas.openxmlformats.org/officeDocument/2006/relationships/slide" Target="/ppt/slides/slide2.xml" Id="R852c2e7fed4c47ce" /><Relationship Type="http://schemas.openxmlformats.org/officeDocument/2006/relationships/slide" Target="/ppt/slides/slide3.xml" Id="R6b851d887e934bc2" /><Relationship Type="http://schemas.openxmlformats.org/officeDocument/2006/relationships/slide" Target="/ppt/slides/slide4.xml" Id="Rae915ca057804d98" /><Relationship Type="http://schemas.openxmlformats.org/officeDocument/2006/relationships/slide" Target="/ppt/slides/slide5.xml" Id="Re18bfa029d734f2e" /><Relationship Type="http://schemas.openxmlformats.org/officeDocument/2006/relationships/slide" Target="/ppt/slides/slide6.xml" Id="Rc69f5a66e042443e" /><Relationship Type="http://schemas.openxmlformats.org/officeDocument/2006/relationships/slide" Target="/ppt/slides/slide7.xml" Id="R36e5edef3039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36e0c1259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f1d137e94055" /><Relationship Type="http://schemas.openxmlformats.org/officeDocument/2006/relationships/theme" Target="/ppt/slideMasters/theme/theme1.xml" Id="R96cc6cb62805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6f1d137e9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d0ca5487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d4e7ce10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528876de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3877bfc1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4aab1237b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29dec3557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7fdf858c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INGEBO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 MASKIN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13 879 133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8 920 101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INGEBO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Vinsvoldveien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INGEBO MASKIN AS</a:t>
            </a:r>
          </a:p>
        </p:txBody>
      </p:sp>
    </p:spTree>
  </p:cSld>
  <p:clrMapOvr>
    <a:masterClrMapping xmlns:a="http://schemas.openxmlformats.org/drawingml/2006/main"/>
  </p:clrMapOvr>
</p:sld>
</file>