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a0be47de8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da42ac9d641ee"/>
  </p:sldMasterIdLst>
  <p:sldIdLst>
    <p:sldId xmlns:r="http://schemas.openxmlformats.org/officeDocument/2006/relationships" id="256" r:id="R601b1780b7e2499e"/>
    <p:sldId xmlns:r="http://schemas.openxmlformats.org/officeDocument/2006/relationships" id="257" r:id="Rfd4b0b86001c4cea"/>
    <p:sldId xmlns:r="http://schemas.openxmlformats.org/officeDocument/2006/relationships" id="258" r:id="R051fc0ab25904efa"/>
    <p:sldId xmlns:r="http://schemas.openxmlformats.org/officeDocument/2006/relationships" id="259" r:id="R3c3e57882b5f43e8"/>
    <p:sldId xmlns:r="http://schemas.openxmlformats.org/officeDocument/2006/relationships" id="260" r:id="R1f29d7a493064ad8"/>
    <p:sldId xmlns:r="http://schemas.openxmlformats.org/officeDocument/2006/relationships" id="261" r:id="Rd5b76169dae841fb"/>
    <p:sldId xmlns:r="http://schemas.openxmlformats.org/officeDocument/2006/relationships" id="262" r:id="R218151301fcf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a42ac9d641ee" /><Relationship Type="http://schemas.openxmlformats.org/officeDocument/2006/relationships/slide" Target="/ppt/slides/slide1.xml" Id="R601b1780b7e2499e" /><Relationship Type="http://schemas.openxmlformats.org/officeDocument/2006/relationships/slide" Target="/ppt/slides/slide2.xml" Id="Rfd4b0b86001c4cea" /><Relationship Type="http://schemas.openxmlformats.org/officeDocument/2006/relationships/slide" Target="/ppt/slides/slide3.xml" Id="R051fc0ab25904efa" /><Relationship Type="http://schemas.openxmlformats.org/officeDocument/2006/relationships/slide" Target="/ppt/slides/slide4.xml" Id="R3c3e57882b5f43e8" /><Relationship Type="http://schemas.openxmlformats.org/officeDocument/2006/relationships/slide" Target="/ppt/slides/slide5.xml" Id="R1f29d7a493064ad8" /><Relationship Type="http://schemas.openxmlformats.org/officeDocument/2006/relationships/slide" Target="/ppt/slides/slide6.xml" Id="Rd5b76169dae841fb" /><Relationship Type="http://schemas.openxmlformats.org/officeDocument/2006/relationships/slide" Target="/ppt/slides/slide7.xml" Id="R218151301fcf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abc5c442a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d7b4348e45c4" /><Relationship Type="http://schemas.openxmlformats.org/officeDocument/2006/relationships/theme" Target="/ppt/slideMasters/theme/theme1.xml" Id="R8d9837b7acf6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ad7b4348e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e4f899e4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a39df6cf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0ae13cc5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b126731a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19808225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a36f917a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046a77b3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 INGEBO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INGEBO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 HÅVAR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Vinsvoldveien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927 979 225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 INGEBO HOLDING AS</a:t>
            </a:r>
          </a:p>
        </p:txBody>
      </p:sp>
    </p:spTree>
  </p:cSld>
  <p:clrMapOvr>
    <a:masterClrMapping xmlns:a="http://schemas.openxmlformats.org/drawingml/2006/main"/>
  </p:clrMapOvr>
</p:sld>
</file>