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789b37ebde43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c8ed7421254936"/>
  </p:sldMasterIdLst>
  <p:sldIdLst>
    <p:sldId xmlns:r="http://schemas.openxmlformats.org/officeDocument/2006/relationships" id="256" r:id="R61a2c166cfdf42e7"/>
    <p:sldId xmlns:r="http://schemas.openxmlformats.org/officeDocument/2006/relationships" id="257" r:id="R6aeee457649a4df7"/>
    <p:sldId xmlns:r="http://schemas.openxmlformats.org/officeDocument/2006/relationships" id="258" r:id="R1701bdf9721b44af"/>
    <p:sldId xmlns:r="http://schemas.openxmlformats.org/officeDocument/2006/relationships" id="259" r:id="Rf4aded45189d4f9d"/>
    <p:sldId xmlns:r="http://schemas.openxmlformats.org/officeDocument/2006/relationships" id="260" r:id="R8fc317afd0044a87"/>
    <p:sldId xmlns:r="http://schemas.openxmlformats.org/officeDocument/2006/relationships" id="261" r:id="Rbdfe76ab72d34429"/>
    <p:sldId xmlns:r="http://schemas.openxmlformats.org/officeDocument/2006/relationships" id="262" r:id="R8827d3e7b58b41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8ed7421254936" /><Relationship Type="http://schemas.openxmlformats.org/officeDocument/2006/relationships/slide" Target="/ppt/slides/slide1.xml" Id="R61a2c166cfdf42e7" /><Relationship Type="http://schemas.openxmlformats.org/officeDocument/2006/relationships/slide" Target="/ppt/slides/slide2.xml" Id="R6aeee457649a4df7" /><Relationship Type="http://schemas.openxmlformats.org/officeDocument/2006/relationships/slide" Target="/ppt/slides/slide3.xml" Id="R1701bdf9721b44af" /><Relationship Type="http://schemas.openxmlformats.org/officeDocument/2006/relationships/slide" Target="/ppt/slides/slide4.xml" Id="Rf4aded45189d4f9d" /><Relationship Type="http://schemas.openxmlformats.org/officeDocument/2006/relationships/slide" Target="/ppt/slides/slide5.xml" Id="R8fc317afd0044a87" /><Relationship Type="http://schemas.openxmlformats.org/officeDocument/2006/relationships/slide" Target="/ppt/slides/slide6.xml" Id="Rbdfe76ab72d34429" /><Relationship Type="http://schemas.openxmlformats.org/officeDocument/2006/relationships/slide" Target="/ppt/slides/slide7.xml" Id="R8827d3e7b58b41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7368d37ee4d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95e82ea094dc3" /><Relationship Type="http://schemas.openxmlformats.org/officeDocument/2006/relationships/theme" Target="/ppt/slideMasters/theme/theme1.xml" Id="R17541e697c5e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495e82ea094d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9c5d5f99744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7c06f2cdd45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699636d2d43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4d740f0b9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92a2f926d42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88c12da504c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6a585c1df43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FJÆREKILEN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FJÆREKILEN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FJÆREKILEN ENTREPRENØR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FJÆREKILEN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FJÆREKILEN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FJÆREKILEN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28 711 655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1 480 216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2 667 492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9 543 335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FJÆREKILEN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SRB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OLSEN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FJÆREKILEN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Raset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927 980 991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FJÆREKILEN ENTREPRENØR AS</a:t>
            </a:r>
          </a:p>
        </p:txBody>
      </p:sp>
    </p:spTree>
  </p:cSld>
  <p:clrMapOvr>
    <a:masterClrMapping xmlns:a="http://schemas.openxmlformats.org/drawingml/2006/main"/>
  </p:clrMapOvr>
</p:sld>
</file>