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144b1bcc04d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d7ecfae574973"/>
  </p:sldMasterIdLst>
  <p:sldIdLst>
    <p:sldId xmlns:r="http://schemas.openxmlformats.org/officeDocument/2006/relationships" id="256" r:id="Rb16445e453cb41d4"/>
    <p:sldId xmlns:r="http://schemas.openxmlformats.org/officeDocument/2006/relationships" id="257" r:id="Ra1426c03e2744e01"/>
    <p:sldId xmlns:r="http://schemas.openxmlformats.org/officeDocument/2006/relationships" id="258" r:id="Rc2f8783026444551"/>
    <p:sldId xmlns:r="http://schemas.openxmlformats.org/officeDocument/2006/relationships" id="259" r:id="Re9a9b7d47de9455b"/>
    <p:sldId xmlns:r="http://schemas.openxmlformats.org/officeDocument/2006/relationships" id="260" r:id="R21267cf97c814ee4"/>
    <p:sldId xmlns:r="http://schemas.openxmlformats.org/officeDocument/2006/relationships" id="261" r:id="Rd83b011edcc14ba0"/>
    <p:sldId xmlns:r="http://schemas.openxmlformats.org/officeDocument/2006/relationships" id="262" r:id="R6f0e79c310a0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d7ecfae574973" /><Relationship Type="http://schemas.openxmlformats.org/officeDocument/2006/relationships/slide" Target="/ppt/slides/slide1.xml" Id="Rb16445e453cb41d4" /><Relationship Type="http://schemas.openxmlformats.org/officeDocument/2006/relationships/slide" Target="/ppt/slides/slide2.xml" Id="Ra1426c03e2744e01" /><Relationship Type="http://schemas.openxmlformats.org/officeDocument/2006/relationships/slide" Target="/ppt/slides/slide3.xml" Id="Rc2f8783026444551" /><Relationship Type="http://schemas.openxmlformats.org/officeDocument/2006/relationships/slide" Target="/ppt/slides/slide4.xml" Id="Re9a9b7d47de9455b" /><Relationship Type="http://schemas.openxmlformats.org/officeDocument/2006/relationships/slide" Target="/ppt/slides/slide5.xml" Id="R21267cf97c814ee4" /><Relationship Type="http://schemas.openxmlformats.org/officeDocument/2006/relationships/slide" Target="/ppt/slides/slide6.xml" Id="Rd83b011edcc14ba0" /><Relationship Type="http://schemas.openxmlformats.org/officeDocument/2006/relationships/slide" Target="/ppt/slides/slide7.xml" Id="R6f0e79c310a0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836ad4731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343f8e25e4377" /><Relationship Type="http://schemas.openxmlformats.org/officeDocument/2006/relationships/theme" Target="/ppt/slideMasters/theme/theme1.xml" Id="R5915a07320ff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343f8e25e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303d879e0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fcc58fbde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dfb4a515f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7ff3f16f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562729a7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43503302f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3097d486d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SBS SANDØY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SANDØY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SBS SANDØY HOLDING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SANDØY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SANDØY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SANDØY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4 319 130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11 565 421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SANDØY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ERLEND  –  61,4 %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ØYVIND  –  38,6 %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SANDØY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57H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927 983 435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SANDØY HOLDING AS</a:t>
            </a:r>
          </a:p>
        </p:txBody>
      </p:sp>
    </p:spTree>
  </p:cSld>
  <p:clrMapOvr>
    <a:masterClrMapping xmlns:a="http://schemas.openxmlformats.org/drawingml/2006/main"/>
  </p:clrMapOvr>
</p:sld>
</file>