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52465ef5e546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24136dd57344c1"/>
  </p:sldMasterIdLst>
  <p:sldIdLst>
    <p:sldId xmlns:r="http://schemas.openxmlformats.org/officeDocument/2006/relationships" id="256" r:id="R17f9c4132fd14e43"/>
    <p:sldId xmlns:r="http://schemas.openxmlformats.org/officeDocument/2006/relationships" id="257" r:id="R8bf92e7ddab14801"/>
    <p:sldId xmlns:r="http://schemas.openxmlformats.org/officeDocument/2006/relationships" id="258" r:id="R50040d81d89e4dfa"/>
    <p:sldId xmlns:r="http://schemas.openxmlformats.org/officeDocument/2006/relationships" id="259" r:id="R1c53547ecbe44844"/>
    <p:sldId xmlns:r="http://schemas.openxmlformats.org/officeDocument/2006/relationships" id="260" r:id="Rd9159441aaea4297"/>
    <p:sldId xmlns:r="http://schemas.openxmlformats.org/officeDocument/2006/relationships" id="261" r:id="R29dfc267879e4f1a"/>
    <p:sldId xmlns:r="http://schemas.openxmlformats.org/officeDocument/2006/relationships" id="262" r:id="Re8a1864021a343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24136dd57344c1" /><Relationship Type="http://schemas.openxmlformats.org/officeDocument/2006/relationships/slide" Target="/ppt/slides/slide1.xml" Id="R17f9c4132fd14e43" /><Relationship Type="http://schemas.openxmlformats.org/officeDocument/2006/relationships/slide" Target="/ppt/slides/slide2.xml" Id="R8bf92e7ddab14801" /><Relationship Type="http://schemas.openxmlformats.org/officeDocument/2006/relationships/slide" Target="/ppt/slides/slide3.xml" Id="R50040d81d89e4dfa" /><Relationship Type="http://schemas.openxmlformats.org/officeDocument/2006/relationships/slide" Target="/ppt/slides/slide4.xml" Id="R1c53547ecbe44844" /><Relationship Type="http://schemas.openxmlformats.org/officeDocument/2006/relationships/slide" Target="/ppt/slides/slide5.xml" Id="Rd9159441aaea4297" /><Relationship Type="http://schemas.openxmlformats.org/officeDocument/2006/relationships/slide" Target="/ppt/slides/slide6.xml" Id="R29dfc267879e4f1a" /><Relationship Type="http://schemas.openxmlformats.org/officeDocument/2006/relationships/slide" Target="/ppt/slides/slide7.xml" Id="Re8a1864021a343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4c164e760446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1fdb79a6d4179" /><Relationship Type="http://schemas.openxmlformats.org/officeDocument/2006/relationships/theme" Target="/ppt/slideMasters/theme/theme1.xml" Id="R48398755308545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61fdb79a6d41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e6e598dff47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f31098f874a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8ed91ec7a4b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30b4f4d774d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712f84c3c41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1655cc7ce4a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d397ee0e74f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FRELAR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FRELAR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FRELAR HOLDING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FRELAR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FRELAR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FRELAR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2 264 293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4 843 996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15 157 819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FRELAR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FREDRIK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FRELAR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927 986 264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FRELAR HOLDING AS</a:t>
            </a:r>
          </a:p>
        </p:txBody>
      </p:sp>
    </p:spTree>
  </p:cSld>
  <p:clrMapOvr>
    <a:masterClrMapping xmlns:a="http://schemas.openxmlformats.org/drawingml/2006/main"/>
  </p:clrMapOvr>
</p:sld>
</file>