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42843906404e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0b87b45c0746bf"/>
  </p:sldMasterIdLst>
  <p:sldIdLst>
    <p:sldId xmlns:r="http://schemas.openxmlformats.org/officeDocument/2006/relationships" id="256" r:id="Ra0927966962e4d5c"/>
    <p:sldId xmlns:r="http://schemas.openxmlformats.org/officeDocument/2006/relationships" id="257" r:id="R71475292402a4100"/>
    <p:sldId xmlns:r="http://schemas.openxmlformats.org/officeDocument/2006/relationships" id="258" r:id="Rfa2e217b0339480f"/>
    <p:sldId xmlns:r="http://schemas.openxmlformats.org/officeDocument/2006/relationships" id="259" r:id="R0f79e65a76fb47cc"/>
    <p:sldId xmlns:r="http://schemas.openxmlformats.org/officeDocument/2006/relationships" id="260" r:id="R31fbfca7ff444048"/>
    <p:sldId xmlns:r="http://schemas.openxmlformats.org/officeDocument/2006/relationships" id="261" r:id="R46b03a0f231a40e6"/>
    <p:sldId xmlns:r="http://schemas.openxmlformats.org/officeDocument/2006/relationships" id="262" r:id="Rba1ddb479a904c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b87b45c0746bf" /><Relationship Type="http://schemas.openxmlformats.org/officeDocument/2006/relationships/slide" Target="/ppt/slides/slide1.xml" Id="Ra0927966962e4d5c" /><Relationship Type="http://schemas.openxmlformats.org/officeDocument/2006/relationships/slide" Target="/ppt/slides/slide2.xml" Id="R71475292402a4100" /><Relationship Type="http://schemas.openxmlformats.org/officeDocument/2006/relationships/slide" Target="/ppt/slides/slide3.xml" Id="Rfa2e217b0339480f" /><Relationship Type="http://schemas.openxmlformats.org/officeDocument/2006/relationships/slide" Target="/ppt/slides/slide4.xml" Id="R0f79e65a76fb47cc" /><Relationship Type="http://schemas.openxmlformats.org/officeDocument/2006/relationships/slide" Target="/ppt/slides/slide5.xml" Id="R31fbfca7ff444048" /><Relationship Type="http://schemas.openxmlformats.org/officeDocument/2006/relationships/slide" Target="/ppt/slides/slide6.xml" Id="R46b03a0f231a40e6" /><Relationship Type="http://schemas.openxmlformats.org/officeDocument/2006/relationships/slide" Target="/ppt/slides/slide7.xml" Id="Rba1ddb479a904c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855e552124a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44c8a83ca45df" /><Relationship Type="http://schemas.openxmlformats.org/officeDocument/2006/relationships/theme" Target="/ppt/slideMasters/theme/theme1.xml" Id="R2263d2d232274c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a44c8a83ca45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ec95788d14e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aaeff4a1a41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3d54ed84c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f3fd7779848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24246fbf942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95221f89440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56f4ab46d42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 EIERSELSKAP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 EIERSELSKAP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9 474 625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9 660 955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Skudeviga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927 989 549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