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8c12de1a1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617da7cf34c8f"/>
  </p:sldMasterIdLst>
  <p:sldIdLst>
    <p:sldId xmlns:r="http://schemas.openxmlformats.org/officeDocument/2006/relationships" id="256" r:id="Rd0e39c59125f4a4f"/>
    <p:sldId xmlns:r="http://schemas.openxmlformats.org/officeDocument/2006/relationships" id="257" r:id="R96a867857fe343a1"/>
    <p:sldId xmlns:r="http://schemas.openxmlformats.org/officeDocument/2006/relationships" id="258" r:id="R34a4496e508d495c"/>
    <p:sldId xmlns:r="http://schemas.openxmlformats.org/officeDocument/2006/relationships" id="259" r:id="Rfa327c0339e74cf7"/>
    <p:sldId xmlns:r="http://schemas.openxmlformats.org/officeDocument/2006/relationships" id="260" r:id="R0f73b1a7e31a457f"/>
    <p:sldId xmlns:r="http://schemas.openxmlformats.org/officeDocument/2006/relationships" id="261" r:id="R9e4c63d9b04247b9"/>
    <p:sldId xmlns:r="http://schemas.openxmlformats.org/officeDocument/2006/relationships" id="262" r:id="R813d818742e4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617da7cf34c8f" /><Relationship Type="http://schemas.openxmlformats.org/officeDocument/2006/relationships/slide" Target="/ppt/slides/slide1.xml" Id="Rd0e39c59125f4a4f" /><Relationship Type="http://schemas.openxmlformats.org/officeDocument/2006/relationships/slide" Target="/ppt/slides/slide2.xml" Id="R96a867857fe343a1" /><Relationship Type="http://schemas.openxmlformats.org/officeDocument/2006/relationships/slide" Target="/ppt/slides/slide3.xml" Id="R34a4496e508d495c" /><Relationship Type="http://schemas.openxmlformats.org/officeDocument/2006/relationships/slide" Target="/ppt/slides/slide4.xml" Id="Rfa327c0339e74cf7" /><Relationship Type="http://schemas.openxmlformats.org/officeDocument/2006/relationships/slide" Target="/ppt/slides/slide5.xml" Id="R0f73b1a7e31a457f" /><Relationship Type="http://schemas.openxmlformats.org/officeDocument/2006/relationships/slide" Target="/ppt/slides/slide6.xml" Id="R9e4c63d9b04247b9" /><Relationship Type="http://schemas.openxmlformats.org/officeDocument/2006/relationships/slide" Target="/ppt/slides/slide7.xml" Id="R813d818742e4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223a75326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bad2f7558451d" /><Relationship Type="http://schemas.openxmlformats.org/officeDocument/2006/relationships/theme" Target="/ppt/slideMasters/theme/theme1.xml" Id="Redb34cdb3062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cbad2f7558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4b7259d8e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6c8c35ef2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9bf376b64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ddb81ee6c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c90f82b0c4e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7b6ee6f39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75d6a9cdd4e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ASGEIR HOLE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ASGEIR HOLE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ASGEIR HOLE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ASGEIR HOLE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ASGEIR HOLE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ASGEIR HOLE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1 110 387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ASGEIR HOLE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ASGEIR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ASGEIR HOLE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927 989 751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ASGEIR HOLE AS</a:t>
            </a:r>
          </a:p>
        </p:txBody>
      </p:sp>
    </p:spTree>
  </p:cSld>
  <p:clrMapOvr>
    <a:masterClrMapping xmlns:a="http://schemas.openxmlformats.org/drawingml/2006/main"/>
  </p:clrMapOvr>
</p:sld>
</file>