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46f8a98b3f4b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5a15f87f3a4e2f"/>
  </p:sldMasterIdLst>
  <p:sldIdLst>
    <p:sldId xmlns:r="http://schemas.openxmlformats.org/officeDocument/2006/relationships" id="256" r:id="R6b66930d956e4825"/>
    <p:sldId xmlns:r="http://schemas.openxmlformats.org/officeDocument/2006/relationships" id="257" r:id="R332c15ed424d4a96"/>
    <p:sldId xmlns:r="http://schemas.openxmlformats.org/officeDocument/2006/relationships" id="258" r:id="Rf19d75742e4a405c"/>
    <p:sldId xmlns:r="http://schemas.openxmlformats.org/officeDocument/2006/relationships" id="259" r:id="R903a508da55841cc"/>
    <p:sldId xmlns:r="http://schemas.openxmlformats.org/officeDocument/2006/relationships" id="260" r:id="Rd8cbab2bb0ed4af6"/>
    <p:sldId xmlns:r="http://schemas.openxmlformats.org/officeDocument/2006/relationships" id="261" r:id="R25052646b25b4cfd"/>
    <p:sldId xmlns:r="http://schemas.openxmlformats.org/officeDocument/2006/relationships" id="262" r:id="R7414427aa1ef41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a15f87f3a4e2f" /><Relationship Type="http://schemas.openxmlformats.org/officeDocument/2006/relationships/slide" Target="/ppt/slides/slide1.xml" Id="R6b66930d956e4825" /><Relationship Type="http://schemas.openxmlformats.org/officeDocument/2006/relationships/slide" Target="/ppt/slides/slide2.xml" Id="R332c15ed424d4a96" /><Relationship Type="http://schemas.openxmlformats.org/officeDocument/2006/relationships/slide" Target="/ppt/slides/slide3.xml" Id="Rf19d75742e4a405c" /><Relationship Type="http://schemas.openxmlformats.org/officeDocument/2006/relationships/slide" Target="/ppt/slides/slide4.xml" Id="R903a508da55841cc" /><Relationship Type="http://schemas.openxmlformats.org/officeDocument/2006/relationships/slide" Target="/ppt/slides/slide5.xml" Id="Rd8cbab2bb0ed4af6" /><Relationship Type="http://schemas.openxmlformats.org/officeDocument/2006/relationships/slide" Target="/ppt/slides/slide6.xml" Id="R25052646b25b4cfd" /><Relationship Type="http://schemas.openxmlformats.org/officeDocument/2006/relationships/slide" Target="/ppt/slides/slide7.xml" Id="R7414427aa1ef41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b588fd7bc41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4d8cb921d4bcb" /><Relationship Type="http://schemas.openxmlformats.org/officeDocument/2006/relationships/theme" Target="/ppt/slideMasters/theme/theme1.xml" Id="R87c02aff2c2c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74d8cb921d4b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f3a74c8ea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7c845256247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1816be1474f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07facc8e042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ab19743d542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7b7ea214a41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7a1d97a8348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FLOW ELEKTRO OSLO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FLOW ELEKTRO OSLO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FLOW ELEKTRO OSLO VEST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FLOW ELEKTRO OSLO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FLOW ELEKTRO OSLO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FLOW ELEKTRO OSLO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15 465 656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8 979 266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FLOW ELEKTRO OSLO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FLOW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FLOW ELEKTRO OSLO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927 992 086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FLOW ELEKTRO OSLO VEST AS</a:t>
            </a:r>
          </a:p>
        </p:txBody>
      </p:sp>
    </p:spTree>
  </p:cSld>
  <p:clrMapOvr>
    <a:masterClrMapping xmlns:a="http://schemas.openxmlformats.org/drawingml/2006/main"/>
  </p:clrMapOvr>
</p:sld>
</file>