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651520e66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6718dd5bf4cdb"/>
  </p:sldMasterIdLst>
  <p:sldIdLst>
    <p:sldId xmlns:r="http://schemas.openxmlformats.org/officeDocument/2006/relationships" id="256" r:id="R895b3f4c7ac24e0b"/>
    <p:sldId xmlns:r="http://schemas.openxmlformats.org/officeDocument/2006/relationships" id="257" r:id="Rb569eee9ee6e46a0"/>
    <p:sldId xmlns:r="http://schemas.openxmlformats.org/officeDocument/2006/relationships" id="258" r:id="R82b76f0b44e74c44"/>
    <p:sldId xmlns:r="http://schemas.openxmlformats.org/officeDocument/2006/relationships" id="259" r:id="R4c4549895e9249b0"/>
    <p:sldId xmlns:r="http://schemas.openxmlformats.org/officeDocument/2006/relationships" id="260" r:id="R8721a2e609624aee"/>
    <p:sldId xmlns:r="http://schemas.openxmlformats.org/officeDocument/2006/relationships" id="261" r:id="Rb730fced4ff34902"/>
    <p:sldId xmlns:r="http://schemas.openxmlformats.org/officeDocument/2006/relationships" id="262" r:id="R40bcce252de4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6718dd5bf4cdb" /><Relationship Type="http://schemas.openxmlformats.org/officeDocument/2006/relationships/slide" Target="/ppt/slides/slide1.xml" Id="R895b3f4c7ac24e0b" /><Relationship Type="http://schemas.openxmlformats.org/officeDocument/2006/relationships/slide" Target="/ppt/slides/slide2.xml" Id="Rb569eee9ee6e46a0" /><Relationship Type="http://schemas.openxmlformats.org/officeDocument/2006/relationships/slide" Target="/ppt/slides/slide3.xml" Id="R82b76f0b44e74c44" /><Relationship Type="http://schemas.openxmlformats.org/officeDocument/2006/relationships/slide" Target="/ppt/slides/slide4.xml" Id="R4c4549895e9249b0" /><Relationship Type="http://schemas.openxmlformats.org/officeDocument/2006/relationships/slide" Target="/ppt/slides/slide5.xml" Id="R8721a2e609624aee" /><Relationship Type="http://schemas.openxmlformats.org/officeDocument/2006/relationships/slide" Target="/ppt/slides/slide6.xml" Id="Rb730fced4ff34902" /><Relationship Type="http://schemas.openxmlformats.org/officeDocument/2006/relationships/slide" Target="/ppt/slides/slide7.xml" Id="R40bcce252de4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77acb7537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0d851937b4ff7" /><Relationship Type="http://schemas.openxmlformats.org/officeDocument/2006/relationships/theme" Target="/ppt/slideMasters/theme/theme1.xml" Id="Rbb78abe98073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0d851937b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26db475e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02980668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0ec210131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ca2f71253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1475e731f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7a94c9a3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560faa18c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ATI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ATI VVS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25 421 023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−5 538 765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−5 660 532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−7 816 064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4 065 154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927 992 523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ATI VVS AS</a:t>
            </a:r>
          </a:p>
        </p:txBody>
      </p:sp>
    </p:spTree>
  </p:cSld>
  <p:clrMapOvr>
    <a:masterClrMapping xmlns:a="http://schemas.openxmlformats.org/drawingml/2006/main"/>
  </p:clrMapOvr>
</p:sld>
</file>